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65" r:id="rId4"/>
    <p:sldMasterId id="2147484202" r:id="rId5"/>
  </p:sldMasterIdLst>
  <p:notesMasterIdLst>
    <p:notesMasterId r:id="rId45"/>
  </p:notesMasterIdLst>
  <p:handoutMasterIdLst>
    <p:handoutMasterId r:id="rId46"/>
  </p:handoutMasterIdLst>
  <p:sldIdLst>
    <p:sldId id="2166" r:id="rId6"/>
    <p:sldId id="2167" r:id="rId7"/>
    <p:sldId id="2168" r:id="rId8"/>
    <p:sldId id="2169" r:id="rId9"/>
    <p:sldId id="2170" r:id="rId10"/>
    <p:sldId id="2171" r:id="rId11"/>
    <p:sldId id="2172" r:id="rId12"/>
    <p:sldId id="2173" r:id="rId13"/>
    <p:sldId id="2174" r:id="rId14"/>
    <p:sldId id="2175" r:id="rId15"/>
    <p:sldId id="2176" r:id="rId16"/>
    <p:sldId id="2177" r:id="rId17"/>
    <p:sldId id="2178" r:id="rId18"/>
    <p:sldId id="2179" r:id="rId19"/>
    <p:sldId id="2180" r:id="rId20"/>
    <p:sldId id="2181" r:id="rId21"/>
    <p:sldId id="2182" r:id="rId22"/>
    <p:sldId id="2183" r:id="rId23"/>
    <p:sldId id="2184" r:id="rId24"/>
    <p:sldId id="2185" r:id="rId25"/>
    <p:sldId id="2186" r:id="rId26"/>
    <p:sldId id="2187" r:id="rId27"/>
    <p:sldId id="2188" r:id="rId28"/>
    <p:sldId id="2189" r:id="rId29"/>
    <p:sldId id="2190" r:id="rId30"/>
    <p:sldId id="2191" r:id="rId31"/>
    <p:sldId id="2192" r:id="rId32"/>
    <p:sldId id="2193" r:id="rId33"/>
    <p:sldId id="2194" r:id="rId34"/>
    <p:sldId id="2195" r:id="rId35"/>
    <p:sldId id="2196" r:id="rId36"/>
    <p:sldId id="2197" r:id="rId37"/>
    <p:sldId id="2198" r:id="rId38"/>
    <p:sldId id="2199" r:id="rId39"/>
    <p:sldId id="2200" r:id="rId40"/>
    <p:sldId id="2201" r:id="rId41"/>
    <p:sldId id="2202" r:id="rId42"/>
    <p:sldId id="2203" r:id="rId43"/>
    <p:sldId id="2204" r:id="rId44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ulbach, Chris (Cognizant)" initials="AC(" lastIdx="3" clrIdx="0">
    <p:extLst>
      <p:ext uri="{19B8F6BF-5375-455C-9EA6-DF929625EA0E}">
        <p15:presenceInfo xmlns:p15="http://schemas.microsoft.com/office/powerpoint/2012/main" userId="S-1-5-21-1178368992-402679808-390482200-2418934" providerId="AD"/>
      </p:ext>
    </p:extLst>
  </p:cmAuthor>
  <p:cmAuthor id="2" name="Holsinger, Sophie (Contractor)" initials="HS(" lastIdx="2" clrIdx="1">
    <p:extLst>
      <p:ext uri="{19B8F6BF-5375-455C-9EA6-DF929625EA0E}">
        <p15:presenceInfo xmlns:p15="http://schemas.microsoft.com/office/powerpoint/2012/main" userId="S::745207@cognizant.com::be76981d-d1d7-4226-a9d6-fb7fa2b1020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0C40"/>
    <a:srgbClr val="D9D9D9"/>
    <a:srgbClr val="000063"/>
    <a:srgbClr val="00075F"/>
    <a:srgbClr val="328DFF"/>
    <a:srgbClr val="00065E"/>
    <a:srgbClr val="050E48"/>
    <a:srgbClr val="221181"/>
    <a:srgbClr val="020B51"/>
    <a:srgbClr val="02118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3910" autoAdjust="0"/>
    <p:restoredTop sz="93979" autoAdjust="0"/>
  </p:normalViewPr>
  <p:slideViewPr>
    <p:cSldViewPr snapToGrid="0">
      <p:cViewPr varScale="1">
        <p:scale>
          <a:sx n="95" d="100"/>
          <a:sy n="95" d="100"/>
        </p:scale>
        <p:origin x="62" y="374"/>
      </p:cViewPr>
      <p:guideLst/>
    </p:cSldViewPr>
  </p:slideViewPr>
  <p:outlineViewPr>
    <p:cViewPr>
      <p:scale>
        <a:sx n="33" d="100"/>
        <a:sy n="33" d="100"/>
      </p:scale>
      <p:origin x="0" y="-11296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21" d="100"/>
          <a:sy n="121" d="100"/>
        </p:scale>
        <p:origin x="3904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commentAuthors" Target="commentAuthors.xml"/><Relationship Id="rId50" Type="http://schemas.openxmlformats.org/officeDocument/2006/relationships/theme" Target="theme/theme1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notesMaster" Target="notesMasters/notesMaster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presProps" Target="presProps.xml"/><Relationship Id="rId8" Type="http://schemas.openxmlformats.org/officeDocument/2006/relationships/slide" Target="slides/slide3.xml"/><Relationship Id="rId51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 Regular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5504ED-601C-9F41-A2BB-A84CD9D575D8}" type="datetimeFigureOut">
              <a:rPr lang="en-US" smtClean="0">
                <a:latin typeface="Arial Regular"/>
              </a:rPr>
              <a:t>5/29/2022</a:t>
            </a:fld>
            <a:endParaRPr lang="en-US" dirty="0">
              <a:latin typeface="Arial Regular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Arial Regular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185347-B0FD-EF4B-941B-A92CF753AB4E}" type="slidenum">
              <a:rPr lang="en-US" smtClean="0">
                <a:latin typeface="Arial Regular"/>
              </a:rPr>
              <a:t>‹#›</a:t>
            </a:fld>
            <a:endParaRPr lang="en-US" dirty="0">
              <a:latin typeface="Arial Regular"/>
            </a:endParaRPr>
          </a:p>
        </p:txBody>
      </p:sp>
    </p:spTree>
    <p:extLst>
      <p:ext uri="{BB962C8B-B14F-4D97-AF65-F5344CB8AC3E}">
        <p14:creationId xmlns:p14="http://schemas.microsoft.com/office/powerpoint/2010/main" val="408168340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rial Regular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rial Regular"/>
              </a:defRPr>
            </a:lvl1pPr>
          </a:lstStyle>
          <a:p>
            <a:fld id="{C4499A69-9E3B-7C4C-9E3F-523F007A72CB}" type="datetimeFigureOut">
              <a:rPr lang="en-US" smtClean="0"/>
              <a:pPr/>
              <a:t>5/29/2022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rial Regular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rial Regular"/>
              </a:defRPr>
            </a:lvl1pPr>
          </a:lstStyle>
          <a:p>
            <a:fld id="{B02D6E04-3A2F-4B48-A297-666578EDF1B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991402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1pPr>
    <a:lvl2pPr marL="457200" algn="l" defTabSz="4572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2pPr>
    <a:lvl3pPr marL="914400" algn="l" defTabSz="4572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3pPr>
    <a:lvl4pPr marL="1371600" algn="l" defTabSz="4572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4pPr>
    <a:lvl5pPr marL="1828800" algn="l" defTabSz="4572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Gradient Single Line Title">
    <p:bg>
      <p:bgPr>
        <a:gradFill flip="none" rotWithShape="1">
          <a:gsLst>
            <a:gs pos="66000">
              <a:schemeClr val="accent1"/>
            </a:gs>
            <a:gs pos="0">
              <a:schemeClr val="accent3"/>
            </a:gs>
          </a:gsLst>
          <a:lin ang="135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D8B3D69-F8A0-AC46-95E9-28C9598D741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4119" y="382876"/>
            <a:ext cx="2624563" cy="558418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8C9A73B0-41F0-3E40-BF14-EF98B7C21B9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414163" y="1838266"/>
            <a:ext cx="8348837" cy="553998"/>
          </a:xfrm>
        </p:spPr>
        <p:txBody>
          <a:bodyPr wrap="square" anchor="ctr" anchorCtr="0">
            <a:spAutoFit/>
          </a:bodyPr>
          <a:lstStyle>
            <a:lvl1pPr algn="l">
              <a:defRPr sz="40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Single Line Title Here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7F69DE6-F71B-D441-B24C-6419119B82AF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392897" y="3087443"/>
            <a:ext cx="2169460" cy="0"/>
          </a:xfrm>
          <a:prstGeom prst="line">
            <a:avLst/>
          </a:prstGeom>
          <a:ln w="95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1A4128D7-098B-8241-92AE-59B6A86892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4163" y="2452017"/>
            <a:ext cx="8327698" cy="406477"/>
          </a:xfrm>
        </p:spPr>
        <p:txBody>
          <a:bodyPr anchor="ctr" anchorCtr="0">
            <a:noAutofit/>
          </a:bodyPr>
          <a:lstStyle>
            <a:lvl1pPr marL="0" indent="0">
              <a:buFont typeface="Arial" panose="020B0604020202020204" pitchFamily="34" charset="0"/>
              <a:buNone/>
              <a:defRPr sz="2000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2"/>
                </a:solidFill>
              </a:defRPr>
            </a:lvl2pPr>
            <a:lvl3pPr marL="228600" indent="0">
              <a:buNone/>
              <a:defRPr/>
            </a:lvl3pPr>
          </a:lstStyle>
          <a:p>
            <a:pPr lvl="0"/>
            <a:r>
              <a:rPr lang="en-US" dirty="0"/>
              <a:t>Speaker’s Full Name or Subtitle</a:t>
            </a:r>
          </a:p>
        </p:txBody>
      </p:sp>
      <p:sp>
        <p:nvSpPr>
          <p:cNvPr id="18" name="Text Placeholder 20">
            <a:extLst>
              <a:ext uri="{FF2B5EF4-FFF2-40B4-BE49-F238E27FC236}">
                <a16:creationId xmlns:a16="http://schemas.microsoft.com/office/drawing/2014/main" id="{7D1D9E52-6107-5745-AA3C-C0D5178E14A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4163" y="3206949"/>
            <a:ext cx="8324523" cy="254000"/>
          </a:xfrm>
        </p:spPr>
        <p:txBody>
          <a:bodyPr anchor="ctr" anchorCtr="0">
            <a:normAutofit/>
          </a:bodyPr>
          <a:lstStyle>
            <a:lvl1pPr>
              <a:defRPr sz="1600"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Speaker title and/or date</a:t>
            </a:r>
          </a:p>
        </p:txBody>
      </p:sp>
      <p:sp>
        <p:nvSpPr>
          <p:cNvPr id="19" name="Footer Placeholder 8">
            <a:extLst>
              <a:ext uri="{FF2B5EF4-FFF2-40B4-BE49-F238E27FC236}">
                <a16:creationId xmlns:a16="http://schemas.microsoft.com/office/drawing/2014/main" id="{9E44F99F-797E-744C-A7A6-9DCFEF3F8D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1000" y="4695411"/>
            <a:ext cx="4572000" cy="18724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8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defRPr sz="750"/>
            </a:lvl2pPr>
            <a:lvl3pPr marL="0" indent="0">
              <a:defRPr sz="750"/>
            </a:lvl3pPr>
            <a:lvl4pPr marL="0" indent="0">
              <a:defRPr sz="750"/>
            </a:lvl4pPr>
            <a:lvl5pPr marL="0" indent="0">
              <a:defRPr sz="750"/>
            </a:lvl5pPr>
            <a:lvl6pPr marL="0" indent="0">
              <a:defRPr sz="750"/>
            </a:lvl6pPr>
            <a:lvl7pPr marL="0" indent="0">
              <a:defRPr sz="750"/>
            </a:lvl7pPr>
            <a:lvl8pPr marL="0" indent="0">
              <a:defRPr sz="750"/>
            </a:lvl8pPr>
            <a:lvl9pPr marL="0" indent="0">
              <a:defRPr sz="750"/>
            </a:lvl9pPr>
          </a:lstStyle>
          <a:p>
            <a:r>
              <a:rPr lang="en-US"/>
              <a:t>© 2020 Cognizant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899356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Layout_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15AA5-70F9-0B45-8147-A29FFDCDCF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048" y="274321"/>
            <a:ext cx="8417052" cy="621030"/>
          </a:xfrm>
        </p:spPr>
        <p:txBody>
          <a:bodyPr wrap="none">
            <a:noAutofit/>
          </a:bodyPr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938DDBF-3A18-FC4C-9433-65FAE526516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81000" y="1162050"/>
            <a:ext cx="8417052" cy="331152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8">
            <a:extLst>
              <a:ext uri="{FF2B5EF4-FFF2-40B4-BE49-F238E27FC236}">
                <a16:creationId xmlns:a16="http://schemas.microsoft.com/office/drawing/2014/main" id="{8C855543-B1C8-B946-B60D-4C04E3A855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60386" y="4695411"/>
            <a:ext cx="4572000" cy="18724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defRPr sz="750"/>
            </a:lvl2pPr>
            <a:lvl3pPr marL="0" indent="0">
              <a:defRPr sz="750"/>
            </a:lvl3pPr>
            <a:lvl4pPr marL="0" indent="0">
              <a:defRPr sz="750"/>
            </a:lvl4pPr>
            <a:lvl5pPr marL="0" indent="0">
              <a:defRPr sz="750"/>
            </a:lvl5pPr>
            <a:lvl6pPr marL="0" indent="0">
              <a:defRPr sz="750"/>
            </a:lvl6pPr>
            <a:lvl7pPr marL="0" indent="0">
              <a:defRPr sz="750"/>
            </a:lvl7pPr>
            <a:lvl8pPr marL="0" indent="0">
              <a:defRPr sz="750"/>
            </a:lvl8pPr>
            <a:lvl9pPr marL="0" indent="0">
              <a:defRPr sz="750"/>
            </a:lvl9pPr>
          </a:lstStyle>
          <a:p>
            <a:r>
              <a:rPr lang="en-US" dirty="0"/>
              <a:t>© 2020 Cognizant</a:t>
            </a:r>
          </a:p>
        </p:txBody>
      </p:sp>
      <p:sp>
        <p:nvSpPr>
          <p:cNvPr id="9" name="Slide Number Placeholder 9">
            <a:extLst>
              <a:ext uri="{FF2B5EF4-FFF2-40B4-BE49-F238E27FC236}">
                <a16:creationId xmlns:a16="http://schemas.microsoft.com/office/drawing/2014/main" id="{740C1DF7-CAE5-ED40-B1C3-1FB1E0F74A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85100" y="4759541"/>
            <a:ext cx="228600" cy="123111"/>
          </a:xfrm>
          <a:prstGeom prst="rect">
            <a:avLst/>
          </a:prstGeom>
        </p:spPr>
        <p:txBody>
          <a:bodyPr vert="horz" lIns="0" tIns="0" rIns="0" bIns="0" rtlCol="0" anchor="b" anchorCtr="0">
            <a:spAutoFit/>
          </a:bodyPr>
          <a:lstStyle>
            <a:lvl1pPr algn="l">
              <a:defRPr sz="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26703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15AA5-70F9-0B45-8147-A29FFDCDCF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048" y="274321"/>
            <a:ext cx="8417052" cy="621030"/>
          </a:xfrm>
        </p:spPr>
        <p:txBody>
          <a:bodyPr wrap="none">
            <a:noAutofit/>
          </a:bodyPr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Footer Placeholder 8">
            <a:extLst>
              <a:ext uri="{FF2B5EF4-FFF2-40B4-BE49-F238E27FC236}">
                <a16:creationId xmlns:a16="http://schemas.microsoft.com/office/drawing/2014/main" id="{8C855543-B1C8-B946-B60D-4C04E3A855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60386" y="4695411"/>
            <a:ext cx="4572000" cy="18724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defRPr sz="750"/>
            </a:lvl2pPr>
            <a:lvl3pPr marL="0" indent="0">
              <a:defRPr sz="750"/>
            </a:lvl3pPr>
            <a:lvl4pPr marL="0" indent="0">
              <a:defRPr sz="750"/>
            </a:lvl4pPr>
            <a:lvl5pPr marL="0" indent="0">
              <a:defRPr sz="750"/>
            </a:lvl5pPr>
            <a:lvl6pPr marL="0" indent="0">
              <a:defRPr sz="750"/>
            </a:lvl6pPr>
            <a:lvl7pPr marL="0" indent="0">
              <a:defRPr sz="750"/>
            </a:lvl7pPr>
            <a:lvl8pPr marL="0" indent="0">
              <a:defRPr sz="750"/>
            </a:lvl8pPr>
            <a:lvl9pPr marL="0" indent="0">
              <a:defRPr sz="750"/>
            </a:lvl9pPr>
          </a:lstStyle>
          <a:p>
            <a:r>
              <a:rPr lang="en-US" dirty="0"/>
              <a:t>© 2020 Cognizant</a:t>
            </a:r>
          </a:p>
        </p:txBody>
      </p:sp>
      <p:sp>
        <p:nvSpPr>
          <p:cNvPr id="9" name="Slide Number Placeholder 9">
            <a:extLst>
              <a:ext uri="{FF2B5EF4-FFF2-40B4-BE49-F238E27FC236}">
                <a16:creationId xmlns:a16="http://schemas.microsoft.com/office/drawing/2014/main" id="{740C1DF7-CAE5-ED40-B1C3-1FB1E0F74A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85100" y="4759541"/>
            <a:ext cx="228600" cy="123111"/>
          </a:xfrm>
          <a:prstGeom prst="rect">
            <a:avLst/>
          </a:prstGeom>
        </p:spPr>
        <p:txBody>
          <a:bodyPr vert="horz" lIns="0" tIns="0" rIns="0" bIns="0" rtlCol="0" anchor="b" anchorCtr="0">
            <a:spAutoFit/>
          </a:bodyPr>
          <a:lstStyle>
            <a:lvl1pPr algn="l">
              <a:defRPr sz="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97462C10-2E2B-9246-8923-A71FA9D87C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4048" y="1162050"/>
            <a:ext cx="4030790" cy="3319272"/>
          </a:xfrm>
        </p:spPr>
        <p:txBody>
          <a:bodyPr/>
          <a:lstStyle>
            <a:lvl1pPr>
              <a:defRPr sz="1800"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F7DE6069-021D-AC40-B1ED-C63CD3B48D1C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733286" y="1162050"/>
            <a:ext cx="4030790" cy="3319272"/>
          </a:xfrm>
        </p:spPr>
        <p:txBody>
          <a:bodyPr/>
          <a:lstStyle>
            <a:lvl1pPr>
              <a:defRPr sz="1800"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105828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15AA5-70F9-0B45-8147-A29FFDCDCF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048" y="274321"/>
            <a:ext cx="8417052" cy="621030"/>
          </a:xfrm>
        </p:spPr>
        <p:txBody>
          <a:bodyPr wrap="none">
            <a:noAutofit/>
          </a:bodyPr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Footer Placeholder 8">
            <a:extLst>
              <a:ext uri="{FF2B5EF4-FFF2-40B4-BE49-F238E27FC236}">
                <a16:creationId xmlns:a16="http://schemas.microsoft.com/office/drawing/2014/main" id="{8C855543-B1C8-B946-B60D-4C04E3A855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60386" y="4695411"/>
            <a:ext cx="4572000" cy="18724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defRPr sz="750"/>
            </a:lvl2pPr>
            <a:lvl3pPr marL="0" indent="0">
              <a:defRPr sz="750"/>
            </a:lvl3pPr>
            <a:lvl4pPr marL="0" indent="0">
              <a:defRPr sz="750"/>
            </a:lvl4pPr>
            <a:lvl5pPr marL="0" indent="0">
              <a:defRPr sz="750"/>
            </a:lvl5pPr>
            <a:lvl6pPr marL="0" indent="0">
              <a:defRPr sz="750"/>
            </a:lvl6pPr>
            <a:lvl7pPr marL="0" indent="0">
              <a:defRPr sz="750"/>
            </a:lvl7pPr>
            <a:lvl8pPr marL="0" indent="0">
              <a:defRPr sz="750"/>
            </a:lvl8pPr>
            <a:lvl9pPr marL="0" indent="0">
              <a:defRPr sz="750"/>
            </a:lvl9pPr>
          </a:lstStyle>
          <a:p>
            <a:r>
              <a:rPr lang="en-US" dirty="0"/>
              <a:t>© 2020 Cognizant</a:t>
            </a:r>
          </a:p>
        </p:txBody>
      </p:sp>
      <p:sp>
        <p:nvSpPr>
          <p:cNvPr id="9" name="Slide Number Placeholder 9">
            <a:extLst>
              <a:ext uri="{FF2B5EF4-FFF2-40B4-BE49-F238E27FC236}">
                <a16:creationId xmlns:a16="http://schemas.microsoft.com/office/drawing/2014/main" id="{740C1DF7-CAE5-ED40-B1C3-1FB1E0F74A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85100" y="4759541"/>
            <a:ext cx="228600" cy="123111"/>
          </a:xfrm>
          <a:prstGeom prst="rect">
            <a:avLst/>
          </a:prstGeom>
        </p:spPr>
        <p:txBody>
          <a:bodyPr vert="horz" lIns="0" tIns="0" rIns="0" bIns="0" rtlCol="0" anchor="b" anchorCtr="0">
            <a:spAutoFit/>
          </a:bodyPr>
          <a:lstStyle>
            <a:lvl1pPr algn="l">
              <a:defRPr sz="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5626B74-7C61-A145-BD70-21148590E4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4048" y="1162050"/>
            <a:ext cx="2688336" cy="3319272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0D149372-F04D-CC48-8B4F-76F0320F37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232404" y="1162050"/>
            <a:ext cx="2688336" cy="33192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6548ADF5-6624-B449-B0AB-E8FDF55A3B8B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080760" y="1162050"/>
            <a:ext cx="2688336" cy="33192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53968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DC19695-391B-DA44-A38A-0745805811B8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65000">
                <a:schemeClr val="accent1"/>
              </a:gs>
              <a:gs pos="0">
                <a:schemeClr val="accent3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C15AA5-70F9-0B45-8147-A29FFDCDCF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048" y="274321"/>
            <a:ext cx="8378952" cy="621030"/>
          </a:xfrm>
        </p:spPr>
        <p:txBody>
          <a:bodyPr wrap="none">
            <a:noAutofit/>
          </a:bodyPr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Footer Placeholder 8">
            <a:extLst>
              <a:ext uri="{FF2B5EF4-FFF2-40B4-BE49-F238E27FC236}">
                <a16:creationId xmlns:a16="http://schemas.microsoft.com/office/drawing/2014/main" id="{8C855543-B1C8-B946-B60D-4C04E3A855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60386" y="4695411"/>
            <a:ext cx="4572000" cy="18724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defRPr sz="750"/>
            </a:lvl2pPr>
            <a:lvl3pPr marL="0" indent="0">
              <a:defRPr sz="750"/>
            </a:lvl3pPr>
            <a:lvl4pPr marL="0" indent="0">
              <a:defRPr sz="750"/>
            </a:lvl4pPr>
            <a:lvl5pPr marL="0" indent="0">
              <a:defRPr sz="750"/>
            </a:lvl5pPr>
            <a:lvl6pPr marL="0" indent="0">
              <a:defRPr sz="750"/>
            </a:lvl6pPr>
            <a:lvl7pPr marL="0" indent="0">
              <a:defRPr sz="750"/>
            </a:lvl7pPr>
            <a:lvl8pPr marL="0" indent="0">
              <a:defRPr sz="750"/>
            </a:lvl8pPr>
            <a:lvl9pPr marL="0" indent="0">
              <a:defRPr sz="750"/>
            </a:lvl9pPr>
          </a:lstStyle>
          <a:p>
            <a:r>
              <a:rPr lang="en-US" dirty="0"/>
              <a:t>© 2020 Cognizant</a:t>
            </a:r>
          </a:p>
        </p:txBody>
      </p:sp>
      <p:sp>
        <p:nvSpPr>
          <p:cNvPr id="9" name="Slide Number Placeholder 9">
            <a:extLst>
              <a:ext uri="{FF2B5EF4-FFF2-40B4-BE49-F238E27FC236}">
                <a16:creationId xmlns:a16="http://schemas.microsoft.com/office/drawing/2014/main" id="{740C1DF7-CAE5-ED40-B1C3-1FB1E0F74A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85100" y="4759541"/>
            <a:ext cx="228600" cy="123111"/>
          </a:xfrm>
          <a:prstGeom prst="rect">
            <a:avLst/>
          </a:prstGeom>
        </p:spPr>
        <p:txBody>
          <a:bodyPr vert="horz" lIns="0" tIns="0" rIns="0" bIns="0" rtlCol="0" anchor="b" anchorCtr="0">
            <a:spAutoFit/>
          </a:bodyPr>
          <a:lstStyle>
            <a:lvl1pPr algn="l">
              <a:defRPr sz="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70F4A04-9F09-BC4C-BCD8-015E0BC0878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7734300" y="4751509"/>
            <a:ext cx="1029775" cy="221011"/>
          </a:xfrm>
          <a:prstGeom prst="rect">
            <a:avLst/>
          </a:prstGeom>
        </p:spPr>
      </p:pic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FAEC6B79-D329-DE46-B777-F072288C8C0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77952" y="1111401"/>
            <a:ext cx="8385048" cy="331927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83464" indent="-283464">
              <a:buFont typeface="+mj-lt"/>
              <a:buAutoNum type="arabicPeriod"/>
              <a:defRPr>
                <a:solidFill>
                  <a:schemeClr val="bg1"/>
                </a:solidFill>
              </a:defRPr>
            </a:lvl1pPr>
            <a:lvl2pPr marL="0" indent="0">
              <a:buNone/>
              <a:defRPr lang="en-US" sz="1400" baseline="0" noProof="0" dirty="0">
                <a:solidFill>
                  <a:schemeClr val="bg1"/>
                </a:solidFill>
              </a:defRPr>
            </a:lvl2pPr>
            <a:lvl3pPr marL="0" indent="0"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3pPr>
            <a:lvl4pPr marL="0" indent="0"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4pPr>
            <a:lvl5pPr marL="0" indent="0"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6pPr>
            <a:lvl7pPr marL="0" indent="0"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Numbered text</a:t>
            </a:r>
          </a:p>
          <a:p>
            <a:pPr lvl="1"/>
            <a:r>
              <a:rPr lang="en-US" dirty="0"/>
              <a:t>Supporting text</a:t>
            </a:r>
          </a:p>
          <a:p>
            <a:pPr lvl="1"/>
            <a:endParaRPr lang="en-US" dirty="0"/>
          </a:p>
          <a:p>
            <a:pPr lvl="0"/>
            <a:r>
              <a:rPr lang="en-US" dirty="0"/>
              <a:t>Numbered text</a:t>
            </a:r>
          </a:p>
          <a:p>
            <a:pPr lvl="1"/>
            <a:r>
              <a:rPr lang="en-US" dirty="0"/>
              <a:t>Supporting text</a:t>
            </a:r>
          </a:p>
          <a:p>
            <a:pPr lvl="1"/>
            <a:endParaRPr lang="en-US" dirty="0"/>
          </a:p>
          <a:p>
            <a:pPr lvl="0"/>
            <a:r>
              <a:rPr lang="en-US" dirty="0"/>
              <a:t>Numbered text</a:t>
            </a:r>
          </a:p>
          <a:p>
            <a:pPr lvl="1"/>
            <a:r>
              <a:rPr lang="en-US" dirty="0"/>
              <a:t>Supporting text</a:t>
            </a:r>
          </a:p>
          <a:p>
            <a:pPr lvl="1"/>
            <a:endParaRPr lang="en-US" dirty="0"/>
          </a:p>
          <a:p>
            <a:pPr lvl="0"/>
            <a:r>
              <a:rPr lang="en-US" dirty="0"/>
              <a:t>Numbered text</a:t>
            </a:r>
          </a:p>
          <a:p>
            <a:pPr lvl="1"/>
            <a:r>
              <a:rPr lang="en-US" dirty="0"/>
              <a:t>Supporting text</a:t>
            </a:r>
          </a:p>
        </p:txBody>
      </p:sp>
    </p:spTree>
    <p:extLst>
      <p:ext uri="{BB962C8B-B14F-4D97-AF65-F5344CB8AC3E}">
        <p14:creationId xmlns:p14="http://schemas.microsoft.com/office/powerpoint/2010/main" val="394983998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Graadient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DC19695-391B-DA44-A38A-0745805811B8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65000">
                <a:schemeClr val="accent1"/>
              </a:gs>
              <a:gs pos="0">
                <a:schemeClr val="accent3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C15AA5-70F9-0B45-8147-A29FFDCDCF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048" y="274321"/>
            <a:ext cx="8378952" cy="621030"/>
          </a:xfrm>
        </p:spPr>
        <p:txBody>
          <a:bodyPr wrap="none">
            <a:noAutofit/>
          </a:bodyPr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Footer Placeholder 8">
            <a:extLst>
              <a:ext uri="{FF2B5EF4-FFF2-40B4-BE49-F238E27FC236}">
                <a16:creationId xmlns:a16="http://schemas.microsoft.com/office/drawing/2014/main" id="{8C855543-B1C8-B946-B60D-4C04E3A855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60386" y="4695411"/>
            <a:ext cx="4572000" cy="18724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defRPr sz="750"/>
            </a:lvl2pPr>
            <a:lvl3pPr marL="0" indent="0">
              <a:defRPr sz="750"/>
            </a:lvl3pPr>
            <a:lvl4pPr marL="0" indent="0">
              <a:defRPr sz="750"/>
            </a:lvl4pPr>
            <a:lvl5pPr marL="0" indent="0">
              <a:defRPr sz="750"/>
            </a:lvl5pPr>
            <a:lvl6pPr marL="0" indent="0">
              <a:defRPr sz="750"/>
            </a:lvl6pPr>
            <a:lvl7pPr marL="0" indent="0">
              <a:defRPr sz="750"/>
            </a:lvl7pPr>
            <a:lvl8pPr marL="0" indent="0">
              <a:defRPr sz="750"/>
            </a:lvl8pPr>
            <a:lvl9pPr marL="0" indent="0">
              <a:defRPr sz="750"/>
            </a:lvl9pPr>
          </a:lstStyle>
          <a:p>
            <a:r>
              <a:rPr lang="en-US" dirty="0"/>
              <a:t>© 2020 Cognizant</a:t>
            </a:r>
          </a:p>
        </p:txBody>
      </p:sp>
      <p:sp>
        <p:nvSpPr>
          <p:cNvPr id="9" name="Slide Number Placeholder 9">
            <a:extLst>
              <a:ext uri="{FF2B5EF4-FFF2-40B4-BE49-F238E27FC236}">
                <a16:creationId xmlns:a16="http://schemas.microsoft.com/office/drawing/2014/main" id="{740C1DF7-CAE5-ED40-B1C3-1FB1E0F74A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85100" y="4759541"/>
            <a:ext cx="228600" cy="123111"/>
          </a:xfrm>
          <a:prstGeom prst="rect">
            <a:avLst/>
          </a:prstGeom>
        </p:spPr>
        <p:txBody>
          <a:bodyPr vert="horz" lIns="0" tIns="0" rIns="0" bIns="0" rtlCol="0" anchor="b" anchorCtr="0">
            <a:spAutoFit/>
          </a:bodyPr>
          <a:lstStyle>
            <a:lvl1pPr algn="l">
              <a:defRPr sz="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70F4A04-9F09-BC4C-BCD8-015E0BC0878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7734300" y="4751509"/>
            <a:ext cx="1029775" cy="221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7779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EB04ED9-CA93-3142-B4EC-8ED6F34D15E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2" y="0"/>
            <a:ext cx="9143716" cy="5143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B22C87B-454A-5546-8346-08CD9A74FE5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7734300" y="4693634"/>
            <a:ext cx="1029775" cy="221011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63D68EAA-2800-2247-8628-ED1190D0008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821799" y="1709543"/>
            <a:ext cx="6731000" cy="1218795"/>
          </a:xfrm>
        </p:spPr>
        <p:txBody>
          <a:bodyPr wrap="square" anchor="t" anchorCtr="0">
            <a:spAutoFit/>
          </a:bodyPr>
          <a:lstStyle>
            <a:lvl1pPr algn="l">
              <a:defRPr sz="44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Divider Title Goes Here</a:t>
            </a:r>
            <a:br>
              <a:rPr lang="en-US" dirty="0"/>
            </a:br>
            <a:r>
              <a:rPr lang="en-US" dirty="0"/>
              <a:t>Divider Title Goes Here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15D67C1-E5E2-DA4B-B9CA-F4770AE7E188}"/>
              </a:ext>
            </a:extLst>
          </p:cNvPr>
          <p:cNvCxnSpPr>
            <a:cxnSpLocks/>
          </p:cNvCxnSpPr>
          <p:nvPr userDrawn="1"/>
        </p:nvCxnSpPr>
        <p:spPr>
          <a:xfrm>
            <a:off x="821799" y="1507618"/>
            <a:ext cx="6720840" cy="0"/>
          </a:xfrm>
          <a:prstGeom prst="line">
            <a:avLst/>
          </a:prstGeom>
          <a:ln>
            <a:solidFill>
              <a:srgbClr val="2D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97202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animal, bed, computer, sitting&#10;&#10;Description automatically generated">
            <a:extLst>
              <a:ext uri="{FF2B5EF4-FFF2-40B4-BE49-F238E27FC236}">
                <a16:creationId xmlns:a16="http://schemas.microsoft.com/office/drawing/2014/main" id="{A1136187-A332-734A-993D-A693410B0D5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solidFill>
            <a:srgbClr val="0A0C40"/>
          </a:solidFill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F0D9D5E-4D2E-CA4D-AD11-F48A3C1E8D6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7734300" y="4693634"/>
            <a:ext cx="1029775" cy="221011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AAAFF55D-6D18-1F44-A693-04D09308D0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821799" y="1709543"/>
            <a:ext cx="6731000" cy="1218795"/>
          </a:xfrm>
        </p:spPr>
        <p:txBody>
          <a:bodyPr wrap="square" anchor="t" anchorCtr="0">
            <a:spAutoFit/>
          </a:bodyPr>
          <a:lstStyle>
            <a:lvl1pPr algn="l">
              <a:defRPr sz="44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Divider Title Goes Here</a:t>
            </a:r>
            <a:br>
              <a:rPr lang="en-US" dirty="0"/>
            </a:br>
            <a:r>
              <a:rPr lang="en-US" dirty="0"/>
              <a:t>Divider Title Goes Here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7C825B-B4FF-FF40-84F6-962714FC3A43}"/>
              </a:ext>
            </a:extLst>
          </p:cNvPr>
          <p:cNvCxnSpPr>
            <a:cxnSpLocks/>
          </p:cNvCxnSpPr>
          <p:nvPr userDrawn="1"/>
        </p:nvCxnSpPr>
        <p:spPr>
          <a:xfrm>
            <a:off x="821799" y="1507618"/>
            <a:ext cx="6720840" cy="0"/>
          </a:xfrm>
          <a:prstGeom prst="line">
            <a:avLst/>
          </a:prstGeom>
          <a:ln>
            <a:solidFill>
              <a:srgbClr val="2D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298956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8580102-CAD4-A748-BD95-3E5812A2AD6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1928" y="-3"/>
            <a:ext cx="9142072" cy="51435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4AF8623-17CF-6240-8EE3-A38651F2E38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7734300" y="4693634"/>
            <a:ext cx="1029775" cy="221011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5210EB9E-64BF-9644-B205-F00F04A6F5D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821799" y="1709543"/>
            <a:ext cx="6731000" cy="1218795"/>
          </a:xfrm>
        </p:spPr>
        <p:txBody>
          <a:bodyPr wrap="square" anchor="t" anchorCtr="0">
            <a:spAutoFit/>
          </a:bodyPr>
          <a:lstStyle>
            <a:lvl1pPr algn="l">
              <a:defRPr sz="44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Divider Title Goes Here</a:t>
            </a:r>
            <a:br>
              <a:rPr lang="en-US" dirty="0"/>
            </a:br>
            <a:r>
              <a:rPr lang="en-US" dirty="0"/>
              <a:t>Divider Title Goes Here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10DD0DB-372F-554C-AC14-50A4A4866945}"/>
              </a:ext>
            </a:extLst>
          </p:cNvPr>
          <p:cNvCxnSpPr>
            <a:cxnSpLocks/>
          </p:cNvCxnSpPr>
          <p:nvPr userDrawn="1"/>
        </p:nvCxnSpPr>
        <p:spPr>
          <a:xfrm>
            <a:off x="821799" y="1507618"/>
            <a:ext cx="6720840" cy="0"/>
          </a:xfrm>
          <a:prstGeom prst="line">
            <a:avLst/>
          </a:prstGeom>
          <a:ln>
            <a:solidFill>
              <a:srgbClr val="2D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913657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bg>
      <p:bgPr>
        <a:gradFill flip="none" rotWithShape="1">
          <a:gsLst>
            <a:gs pos="65000">
              <a:schemeClr val="accent1"/>
            </a:gs>
            <a:gs pos="0">
              <a:schemeClr val="accent3"/>
            </a:gs>
          </a:gsLst>
          <a:lin ang="135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E91B630-BDD5-844D-9F57-E0F3DA8DE29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38551" y="4351664"/>
            <a:ext cx="2024449" cy="430734"/>
          </a:xfrm>
          <a:prstGeom prst="rect">
            <a:avLst/>
          </a:prstGeom>
        </p:spPr>
      </p:pic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6A3ADC0F-2A6D-1D4D-9FFF-853C5C76A3A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91633" y="2704549"/>
            <a:ext cx="8207508" cy="369332"/>
          </a:xfrm>
        </p:spPr>
        <p:txBody>
          <a:bodyPr wrap="square" anchor="ctr" anchorCtr="0">
            <a:spAutoFit/>
          </a:bodyPr>
          <a:lstStyle>
            <a:lvl1pPr algn="l">
              <a:defRPr sz="2400" b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Name and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DA314B20-F29A-994E-87AC-493EFA67EDC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91633" y="3147679"/>
            <a:ext cx="8207508" cy="276999"/>
          </a:xfrm>
        </p:spPr>
        <p:txBody>
          <a:bodyPr wrap="square" anchor="ctr" anchorCtr="0">
            <a:spAutoFit/>
          </a:bodyPr>
          <a:lstStyle>
            <a:lvl1pPr algn="l">
              <a:defRPr sz="1800" b="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Contact Information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1C36AF9-C75C-DE4A-84C5-590522758F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391633" y="1665888"/>
            <a:ext cx="4069701" cy="830997"/>
          </a:xfrm>
        </p:spPr>
        <p:txBody>
          <a:bodyPr wrap="square" anchor="t" anchorCtr="0">
            <a:spAutoFit/>
          </a:bodyPr>
          <a:lstStyle>
            <a:lvl1pPr algn="l">
              <a:defRPr sz="6000" b="0" i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Thank You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022DC92-B704-DC40-B83E-0F108277F590}"/>
              </a:ext>
            </a:extLst>
          </p:cNvPr>
          <p:cNvCxnSpPr>
            <a:cxnSpLocks/>
          </p:cNvCxnSpPr>
          <p:nvPr userDrawn="1"/>
        </p:nvCxnSpPr>
        <p:spPr>
          <a:xfrm>
            <a:off x="391633" y="2543316"/>
            <a:ext cx="6720840" cy="0"/>
          </a:xfrm>
          <a:prstGeom prst="line">
            <a:avLst/>
          </a:prstGeom>
          <a:ln>
            <a:solidFill>
              <a:srgbClr val="2D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81129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hank You">
    <p:bg>
      <p:bgPr>
        <a:gradFill flip="none" rotWithShape="1">
          <a:gsLst>
            <a:gs pos="65000">
              <a:schemeClr val="accent1"/>
            </a:gs>
            <a:gs pos="0">
              <a:schemeClr val="accent3"/>
            </a:gs>
          </a:gsLst>
          <a:lin ang="135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E91B630-BDD5-844D-9F57-E0F3DA8DE29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10377" y="4353665"/>
            <a:ext cx="2024449" cy="430734"/>
          </a:xfrm>
          <a:prstGeom prst="rect">
            <a:avLst/>
          </a:prstGeom>
        </p:spPr>
      </p:pic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6A3ADC0F-2A6D-1D4D-9FFF-853C5C76A3A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91633" y="2704549"/>
            <a:ext cx="8207508" cy="369332"/>
          </a:xfrm>
        </p:spPr>
        <p:txBody>
          <a:bodyPr wrap="square" anchor="ctr" anchorCtr="0">
            <a:spAutoFit/>
          </a:bodyPr>
          <a:lstStyle>
            <a:lvl1pPr algn="l">
              <a:defRPr sz="2400" b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Name and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DA314B20-F29A-994E-87AC-493EFA67EDC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91633" y="3147679"/>
            <a:ext cx="8207508" cy="276999"/>
          </a:xfrm>
        </p:spPr>
        <p:txBody>
          <a:bodyPr wrap="square" anchor="ctr" anchorCtr="0">
            <a:spAutoFit/>
          </a:bodyPr>
          <a:lstStyle>
            <a:lvl1pPr algn="l">
              <a:defRPr sz="1800" b="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Contact Information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1C36AF9-C75C-DE4A-84C5-590522758F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391633" y="1665888"/>
            <a:ext cx="4069701" cy="830997"/>
          </a:xfrm>
        </p:spPr>
        <p:txBody>
          <a:bodyPr wrap="square" anchor="t" anchorCtr="0">
            <a:spAutoFit/>
          </a:bodyPr>
          <a:lstStyle>
            <a:lvl1pPr algn="l">
              <a:defRPr sz="6000" b="0" i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Thank You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022DC92-B704-DC40-B83E-0F108277F590}"/>
              </a:ext>
            </a:extLst>
          </p:cNvPr>
          <p:cNvCxnSpPr>
            <a:cxnSpLocks/>
          </p:cNvCxnSpPr>
          <p:nvPr userDrawn="1"/>
        </p:nvCxnSpPr>
        <p:spPr>
          <a:xfrm>
            <a:off x="391633" y="2543316"/>
            <a:ext cx="6720840" cy="0"/>
          </a:xfrm>
          <a:prstGeom prst="line">
            <a:avLst/>
          </a:prstGeom>
          <a:ln>
            <a:solidFill>
              <a:srgbClr val="2D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E43575F0-2D79-7E43-8455-55C88625BB9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950877" y="4212509"/>
            <a:ext cx="1812123" cy="614672"/>
          </a:xfrm>
        </p:spPr>
        <p:txBody>
          <a:bodyPr anchor="ctr" anchorCtr="0">
            <a:normAutofit/>
          </a:bodyPr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Client/Partner Logo Here</a:t>
            </a:r>
          </a:p>
        </p:txBody>
      </p:sp>
    </p:spTree>
    <p:extLst>
      <p:ext uri="{BB962C8B-B14F-4D97-AF65-F5344CB8AC3E}">
        <p14:creationId xmlns:p14="http://schemas.microsoft.com/office/powerpoint/2010/main" val="36180163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Gradient Double Line Title">
    <p:bg>
      <p:bgPr>
        <a:gradFill flip="none" rotWithShape="1">
          <a:gsLst>
            <a:gs pos="66000">
              <a:schemeClr val="accent1"/>
            </a:gs>
            <a:gs pos="0">
              <a:schemeClr val="accent3"/>
            </a:gs>
          </a:gsLst>
          <a:lin ang="135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E355E128-3976-D54B-8CB4-188AFAC6030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414163" y="1561267"/>
            <a:ext cx="8348837" cy="1107996"/>
          </a:xfrm>
        </p:spPr>
        <p:txBody>
          <a:bodyPr wrap="square" anchor="ctr" anchorCtr="0">
            <a:spAutoFit/>
          </a:bodyPr>
          <a:lstStyle>
            <a:lvl1pPr algn="l">
              <a:defRPr sz="40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Double Line Title Here</a:t>
            </a:r>
            <a:br>
              <a:rPr lang="en-US" dirty="0"/>
            </a:br>
            <a:r>
              <a:rPr lang="en-US" dirty="0"/>
              <a:t>Double Line Title Here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B09602A-3D3C-C044-8D3B-591771500E32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392897" y="3365738"/>
            <a:ext cx="2169460" cy="0"/>
          </a:xfrm>
          <a:prstGeom prst="line">
            <a:avLst/>
          </a:prstGeom>
          <a:ln w="95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7EFC0216-CC29-8049-971C-0588BD188ED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4163" y="2730312"/>
            <a:ext cx="8327698" cy="406477"/>
          </a:xfrm>
        </p:spPr>
        <p:txBody>
          <a:bodyPr anchor="ctr" anchorCtr="0">
            <a:noAutofit/>
          </a:bodyPr>
          <a:lstStyle>
            <a:lvl1pPr marL="0" indent="0">
              <a:buFont typeface="Arial" panose="020B0604020202020204" pitchFamily="34" charset="0"/>
              <a:buNone/>
              <a:defRPr sz="2000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2"/>
                </a:solidFill>
              </a:defRPr>
            </a:lvl2pPr>
            <a:lvl3pPr marL="228600" indent="0">
              <a:buNone/>
              <a:defRPr/>
            </a:lvl3pPr>
          </a:lstStyle>
          <a:p>
            <a:pPr lvl="0"/>
            <a:r>
              <a:rPr lang="en-US" dirty="0"/>
              <a:t>Speaker’s Full Name or Subtitle</a:t>
            </a:r>
          </a:p>
        </p:txBody>
      </p:sp>
      <p:sp>
        <p:nvSpPr>
          <p:cNvPr id="19" name="Text Placeholder 20">
            <a:extLst>
              <a:ext uri="{FF2B5EF4-FFF2-40B4-BE49-F238E27FC236}">
                <a16:creationId xmlns:a16="http://schemas.microsoft.com/office/drawing/2014/main" id="{BB16F16B-768F-984C-A591-9BB9760A96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4163" y="3485244"/>
            <a:ext cx="8324523" cy="254000"/>
          </a:xfrm>
        </p:spPr>
        <p:txBody>
          <a:bodyPr anchor="ctr" anchorCtr="0">
            <a:normAutofit/>
          </a:bodyPr>
          <a:lstStyle>
            <a:lvl1pPr>
              <a:defRPr sz="1600"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Speaker title and/or date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1D0A58E-F413-134E-B7FA-239403A9526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4119" y="382876"/>
            <a:ext cx="2624563" cy="558418"/>
          </a:xfrm>
          <a:prstGeom prst="rect">
            <a:avLst/>
          </a:prstGeom>
        </p:spPr>
      </p:pic>
      <p:sp>
        <p:nvSpPr>
          <p:cNvPr id="8" name="Footer Placeholder 8">
            <a:extLst>
              <a:ext uri="{FF2B5EF4-FFF2-40B4-BE49-F238E27FC236}">
                <a16:creationId xmlns:a16="http://schemas.microsoft.com/office/drawing/2014/main" id="{81672A8D-4DB7-8348-A169-64D8EC326C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1000" y="4695411"/>
            <a:ext cx="4572000" cy="18724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8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defRPr sz="750"/>
            </a:lvl2pPr>
            <a:lvl3pPr marL="0" indent="0">
              <a:defRPr sz="750"/>
            </a:lvl3pPr>
            <a:lvl4pPr marL="0" indent="0">
              <a:defRPr sz="750"/>
            </a:lvl4pPr>
            <a:lvl5pPr marL="0" indent="0">
              <a:defRPr sz="750"/>
            </a:lvl5pPr>
            <a:lvl6pPr marL="0" indent="0">
              <a:defRPr sz="750"/>
            </a:lvl6pPr>
            <a:lvl7pPr marL="0" indent="0">
              <a:defRPr sz="750"/>
            </a:lvl7pPr>
            <a:lvl8pPr marL="0" indent="0">
              <a:defRPr sz="750"/>
            </a:lvl8pPr>
            <a:lvl9pPr marL="0" indent="0">
              <a:defRPr sz="750"/>
            </a:lvl9pPr>
          </a:lstStyle>
          <a:p>
            <a:r>
              <a:rPr lang="en-US"/>
              <a:t>© 2020 Cognizant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915622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+ White BG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DBFD3179-5709-AE4F-A788-E4498F3E161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91633" y="2704549"/>
            <a:ext cx="8207508" cy="369332"/>
          </a:xfrm>
        </p:spPr>
        <p:txBody>
          <a:bodyPr wrap="square" anchor="ctr" anchorCtr="0">
            <a:spAutoFit/>
          </a:bodyPr>
          <a:lstStyle>
            <a:lvl1pPr algn="l">
              <a:defRPr sz="24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Name and Title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9506C890-9727-1D43-B575-700E7811631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91633" y="3147679"/>
            <a:ext cx="8207508" cy="276999"/>
          </a:xfrm>
        </p:spPr>
        <p:txBody>
          <a:bodyPr wrap="square" anchor="ctr" anchorCtr="0">
            <a:spAutoFit/>
          </a:bodyPr>
          <a:lstStyle>
            <a:lvl1pPr algn="l">
              <a:defRPr sz="1800" b="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Contact Information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53485B7-9363-D842-9596-0299E998A58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391633" y="1665888"/>
            <a:ext cx="4069701" cy="830997"/>
          </a:xfrm>
        </p:spPr>
        <p:txBody>
          <a:bodyPr wrap="square" anchor="t" anchorCtr="0">
            <a:spAutoFit/>
          </a:bodyPr>
          <a:lstStyle>
            <a:lvl1pPr algn="l">
              <a:defRPr sz="6000" b="0" i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Thank You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2CA94C-BBE0-1846-921C-E1AFFD0BB14A}"/>
              </a:ext>
            </a:extLst>
          </p:cNvPr>
          <p:cNvCxnSpPr>
            <a:cxnSpLocks/>
          </p:cNvCxnSpPr>
          <p:nvPr userDrawn="1"/>
        </p:nvCxnSpPr>
        <p:spPr>
          <a:xfrm>
            <a:off x="391633" y="2543316"/>
            <a:ext cx="6720840" cy="0"/>
          </a:xfrm>
          <a:prstGeom prst="line">
            <a:avLst/>
          </a:prstGeom>
          <a:ln>
            <a:solidFill>
              <a:srgbClr val="2D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A close up of a sign&#10;&#10;Description automatically generated">
            <a:extLst>
              <a:ext uri="{FF2B5EF4-FFF2-40B4-BE49-F238E27FC236}">
                <a16:creationId xmlns:a16="http://schemas.microsoft.com/office/drawing/2014/main" id="{C2914087-A4EF-E640-A3E0-574DF86EFCB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91441" y="4114800"/>
            <a:ext cx="2509524" cy="908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5449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Slide + Partner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499B342-4542-7F44-B4EF-9314EC77E72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950877" y="4212509"/>
            <a:ext cx="1812123" cy="614672"/>
          </a:xfrm>
        </p:spPr>
        <p:txBody>
          <a:bodyPr anchor="ctr" anchorCtr="0">
            <a:normAutofit/>
          </a:bodyPr>
          <a:lstStyle>
            <a:lvl1pPr algn="ctr">
              <a:defRPr sz="1200"/>
            </a:lvl1pPr>
          </a:lstStyle>
          <a:p>
            <a:r>
              <a:rPr lang="en-US" dirty="0"/>
              <a:t>Client/Partner Logo Here</a:t>
            </a:r>
          </a:p>
        </p:txBody>
      </p:sp>
      <p:pic>
        <p:nvPicPr>
          <p:cNvPr id="12" name="Picture 11" descr="A close up of a sign&#10;&#10;Description automatically generated">
            <a:extLst>
              <a:ext uri="{FF2B5EF4-FFF2-40B4-BE49-F238E27FC236}">
                <a16:creationId xmlns:a16="http://schemas.microsoft.com/office/drawing/2014/main" id="{1E3CF8DA-271C-CB40-9A53-7C2CBDDD591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69237" y="4114800"/>
            <a:ext cx="2509524" cy="908465"/>
          </a:xfrm>
          <a:prstGeom prst="rect">
            <a:avLst/>
          </a:prstGeom>
        </p:spPr>
      </p:pic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8002238E-5B2E-B247-94DB-4A3ABA560FA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91633" y="2704549"/>
            <a:ext cx="8207508" cy="369332"/>
          </a:xfrm>
        </p:spPr>
        <p:txBody>
          <a:bodyPr wrap="square" anchor="ctr" anchorCtr="0">
            <a:spAutoFit/>
          </a:bodyPr>
          <a:lstStyle>
            <a:lvl1pPr algn="l">
              <a:defRPr sz="24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Name and Title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B3660F06-908D-324A-9D22-12DB921A123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91633" y="3147679"/>
            <a:ext cx="8207508" cy="276999"/>
          </a:xfrm>
        </p:spPr>
        <p:txBody>
          <a:bodyPr wrap="square" anchor="ctr" anchorCtr="0">
            <a:spAutoFit/>
          </a:bodyPr>
          <a:lstStyle>
            <a:lvl1pPr algn="l">
              <a:defRPr sz="1800" b="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Contact Information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E5196DC-63C2-DC4C-9AD0-F8EA668BF41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391633" y="1665888"/>
            <a:ext cx="4069701" cy="830997"/>
          </a:xfrm>
        </p:spPr>
        <p:txBody>
          <a:bodyPr wrap="square" anchor="t" anchorCtr="0">
            <a:spAutoFit/>
          </a:bodyPr>
          <a:lstStyle>
            <a:lvl1pPr algn="l">
              <a:defRPr sz="6000" b="0" i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Thank You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16FDEC5-70F3-8242-B371-DE69C53DE33E}"/>
              </a:ext>
            </a:extLst>
          </p:cNvPr>
          <p:cNvCxnSpPr>
            <a:cxnSpLocks/>
          </p:cNvCxnSpPr>
          <p:nvPr userDrawn="1"/>
        </p:nvCxnSpPr>
        <p:spPr>
          <a:xfrm>
            <a:off x="391633" y="2543316"/>
            <a:ext cx="6720840" cy="0"/>
          </a:xfrm>
          <a:prstGeom prst="line">
            <a:avLst/>
          </a:prstGeom>
          <a:ln>
            <a:solidFill>
              <a:srgbClr val="2D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249795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ch Background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E43B87D-A0F4-A145-BCBE-88325C169FEF}"/>
              </a:ext>
            </a:extLst>
          </p:cNvPr>
          <p:cNvSpPr/>
          <p:nvPr userDrawn="1"/>
        </p:nvSpPr>
        <p:spPr>
          <a:xfrm>
            <a:off x="0" y="4057650"/>
            <a:ext cx="9144000" cy="10858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F363CBB-0CE6-524D-A91E-F704F804A71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2" y="0"/>
            <a:ext cx="914371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96479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ch Background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E43B87D-A0F4-A145-BCBE-88325C169FEF}"/>
              </a:ext>
            </a:extLst>
          </p:cNvPr>
          <p:cNvSpPr/>
          <p:nvPr userDrawn="1"/>
        </p:nvSpPr>
        <p:spPr>
          <a:xfrm>
            <a:off x="0" y="4057650"/>
            <a:ext cx="9144000" cy="10858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icture containing animal, bed, computer, sitting&#10;&#10;Description automatically generated">
            <a:extLst>
              <a:ext uri="{FF2B5EF4-FFF2-40B4-BE49-F238E27FC236}">
                <a16:creationId xmlns:a16="http://schemas.microsoft.com/office/drawing/2014/main" id="{AFD0E892-AD84-1E4B-88EE-D37B1E173C5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95"/>
            <a:ext cx="9144000" cy="5142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43857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ch Background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14672F0-3606-864E-B5C6-3D3E01E37D5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28" y="0"/>
            <a:ext cx="916046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56304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Gradient Background">
    <p:bg>
      <p:bgPr>
        <a:gradFill flip="none" rotWithShape="1">
          <a:gsLst>
            <a:gs pos="65000">
              <a:schemeClr val="accent1"/>
            </a:gs>
            <a:gs pos="0">
              <a:schemeClr val="accent3"/>
            </a:gs>
          </a:gsLst>
          <a:lin ang="135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7975562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4862503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, 1 column, T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1752" y="114300"/>
            <a:ext cx="8392674" cy="857250"/>
          </a:xfrm>
        </p:spPr>
        <p:txBody>
          <a:bodyPr/>
          <a:lstStyle>
            <a:lvl1pPr>
              <a:lnSpc>
                <a:spcPct val="85000"/>
              </a:lnSpc>
              <a:defRPr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Headline text should always match the color theme to the particular deck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/>
            </a:lvl1pPr>
            <a:lvl2pPr>
              <a:defRPr baseline="0"/>
            </a:lvl2pPr>
            <a:lvl4pPr marL="342900" indent="-166688">
              <a:buFont typeface="Calibri" pitchFamily="34" charset="0"/>
              <a:buChar char="─"/>
              <a:defRPr/>
            </a:lvl4pPr>
          </a:lstStyle>
          <a:p>
            <a:r>
              <a:rPr lang="en-US" dirty="0"/>
              <a:t>All second level text should be black 25 point Calibri. </a:t>
            </a:r>
          </a:p>
          <a:p>
            <a:pPr lvl="1"/>
            <a:r>
              <a:rPr lang="en-US" dirty="0"/>
              <a:t>All text from the subhead down should be black with</a:t>
            </a:r>
            <a:br>
              <a:rPr lang="en-US" dirty="0"/>
            </a:br>
            <a:r>
              <a:rPr lang="en-US" dirty="0"/>
              <a:t> the exception of table heads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275321" y="5020389"/>
            <a:ext cx="533400" cy="123111"/>
          </a:xfrm>
        </p:spPr>
        <p:txBody>
          <a:bodyPr/>
          <a:lstStyle>
            <a:lvl1pPr>
              <a:defRPr/>
            </a:lvl1pPr>
          </a:lstStyle>
          <a:p>
            <a:fld id="{5350A51A-D8F8-4115-9BCF-3D754AB88010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219325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4800600"/>
            <a:ext cx="9141619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475073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569214"/>
            <a:ext cx="7543800" cy="267462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000" spc="-38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3341715"/>
            <a:ext cx="7543800" cy="85725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800" cap="all" spc="150" baseline="0">
                <a:solidFill>
                  <a:schemeClr val="tx2"/>
                </a:solidFill>
                <a:latin typeface="+mj-lt"/>
              </a:defRPr>
            </a:lvl1pPr>
            <a:lvl2pPr marL="342900" indent="0" algn="ctr">
              <a:buNone/>
              <a:defRPr sz="18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F68E2-58F2-4D09-BE8B-E3BD06533059}" type="datetimeFigureOut">
              <a:rPr lang="en-US" dirty="0"/>
              <a:t>5/29/2022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Cognizant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325755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2447068"/>
      </p:ext>
    </p:extLst>
  </p:cSld>
  <p:clrMapOvr>
    <a:masterClrMapping/>
  </p:clrMapOvr>
  <p:hf hd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FC5F6-F338-4AE4-BB23-26385BCFC423}" type="datetimeFigureOut">
              <a:rPr lang="en-US" dirty="0"/>
              <a:t>5/29/2022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Cognizant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589160"/>
      </p:ext>
    </p:extLst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Graphic Double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animal&#10;&#10;Description automatically generated">
            <a:extLst>
              <a:ext uri="{FF2B5EF4-FFF2-40B4-BE49-F238E27FC236}">
                <a16:creationId xmlns:a16="http://schemas.microsoft.com/office/drawing/2014/main" id="{760CAE04-42F6-C14D-AB3C-36D5B9FC9F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396"/>
            <a:ext cx="9144000" cy="5146293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C96E9237-80A4-8D4D-AF8F-78866C6D2C05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59000">
                <a:schemeClr val="accent1">
                  <a:alpha val="96000"/>
                </a:schemeClr>
              </a:gs>
              <a:gs pos="25000">
                <a:schemeClr val="accent3">
                  <a:alpha val="0"/>
                </a:scheme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3E72939B-E866-3F48-956F-028BC0570F3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4119" y="382876"/>
            <a:ext cx="2624563" cy="558418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62C1B911-F437-1644-81AF-E4F0D63347D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414163" y="1561267"/>
            <a:ext cx="8348837" cy="1107996"/>
          </a:xfrm>
        </p:spPr>
        <p:txBody>
          <a:bodyPr wrap="square" anchor="ctr" anchorCtr="0">
            <a:spAutoFit/>
          </a:bodyPr>
          <a:lstStyle>
            <a:lvl1pPr algn="l">
              <a:defRPr sz="40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Double Line Title Here</a:t>
            </a:r>
            <a:br>
              <a:rPr lang="en-US" dirty="0"/>
            </a:br>
            <a:r>
              <a:rPr lang="en-US" dirty="0"/>
              <a:t>Double Line Title Here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6779121-E465-634B-B2F7-19C558723B11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392897" y="3365738"/>
            <a:ext cx="2169460" cy="0"/>
          </a:xfrm>
          <a:prstGeom prst="line">
            <a:avLst/>
          </a:prstGeom>
          <a:ln w="95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B6882BFA-92D1-754C-8A6B-468712FCC89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4163" y="2730312"/>
            <a:ext cx="8327698" cy="406477"/>
          </a:xfrm>
        </p:spPr>
        <p:txBody>
          <a:bodyPr anchor="ctr" anchorCtr="0">
            <a:noAutofit/>
          </a:bodyPr>
          <a:lstStyle>
            <a:lvl1pPr marL="0" indent="0">
              <a:buFont typeface="Arial" panose="020B0604020202020204" pitchFamily="34" charset="0"/>
              <a:buNone/>
              <a:defRPr sz="2000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2"/>
                </a:solidFill>
              </a:defRPr>
            </a:lvl2pPr>
            <a:lvl3pPr marL="228600" indent="0">
              <a:buNone/>
              <a:defRPr/>
            </a:lvl3pPr>
          </a:lstStyle>
          <a:p>
            <a:pPr lvl="0"/>
            <a:r>
              <a:rPr lang="en-US" dirty="0"/>
              <a:t>Speaker’s Full Name or Subtitle</a:t>
            </a:r>
          </a:p>
        </p:txBody>
      </p:sp>
      <p:sp>
        <p:nvSpPr>
          <p:cNvPr id="14" name="Text Placeholder 20">
            <a:extLst>
              <a:ext uri="{FF2B5EF4-FFF2-40B4-BE49-F238E27FC236}">
                <a16:creationId xmlns:a16="http://schemas.microsoft.com/office/drawing/2014/main" id="{E25F6749-10D1-E840-B58E-0BD71C6C4B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4163" y="3485244"/>
            <a:ext cx="8324523" cy="254000"/>
          </a:xfrm>
        </p:spPr>
        <p:txBody>
          <a:bodyPr anchor="ctr" anchorCtr="0">
            <a:normAutofit/>
          </a:bodyPr>
          <a:lstStyle>
            <a:lvl1pPr>
              <a:defRPr sz="1600"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Speaker title and/or date</a:t>
            </a:r>
          </a:p>
        </p:txBody>
      </p:sp>
      <p:sp>
        <p:nvSpPr>
          <p:cNvPr id="15" name="Footer Placeholder 8">
            <a:extLst>
              <a:ext uri="{FF2B5EF4-FFF2-40B4-BE49-F238E27FC236}">
                <a16:creationId xmlns:a16="http://schemas.microsoft.com/office/drawing/2014/main" id="{9E90ED61-02F0-014B-ABEE-2397CF3B96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1000" y="4695411"/>
            <a:ext cx="4572000" cy="18724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8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defRPr sz="750"/>
            </a:lvl2pPr>
            <a:lvl3pPr marL="0" indent="0">
              <a:defRPr sz="750"/>
            </a:lvl3pPr>
            <a:lvl4pPr marL="0" indent="0">
              <a:defRPr sz="750"/>
            </a:lvl4pPr>
            <a:lvl5pPr marL="0" indent="0">
              <a:defRPr sz="750"/>
            </a:lvl5pPr>
            <a:lvl6pPr marL="0" indent="0">
              <a:defRPr sz="750"/>
            </a:lvl6pPr>
            <a:lvl7pPr marL="0" indent="0">
              <a:defRPr sz="750"/>
            </a:lvl7pPr>
            <a:lvl8pPr marL="0" indent="0">
              <a:defRPr sz="750"/>
            </a:lvl8pPr>
            <a:lvl9pPr marL="0" indent="0">
              <a:defRPr sz="750"/>
            </a:lvl9pPr>
          </a:lstStyle>
          <a:p>
            <a:r>
              <a:rPr lang="en-US"/>
              <a:t>© 2020 Cognizant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392462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4800600"/>
            <a:ext cx="9141619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475073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69214"/>
            <a:ext cx="7543800" cy="267462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6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3339846"/>
            <a:ext cx="7543800" cy="85725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1800" cap="all" spc="150" baseline="0">
                <a:solidFill>
                  <a:schemeClr val="tx2"/>
                </a:solidFill>
                <a:latin typeface="+mj-lt"/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 dirty="0"/>
              <a:t>5/29/2022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Cognizant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325755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4091748"/>
      </p:ext>
    </p:extLst>
  </p:cSld>
  <p:clrMapOvr>
    <a:masterClrMapping/>
  </p:clrMapOvr>
  <p:hf hd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14953"/>
            <a:ext cx="7543800" cy="10880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59" y="1384301"/>
            <a:ext cx="3703320" cy="3017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384301"/>
            <a:ext cx="3703320" cy="3017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4D41-86C1-4908-B66A-0B50CEB3BF29}" type="datetimeFigureOut">
              <a:rPr lang="en-US" dirty="0"/>
              <a:t>5/29/2022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Cognizant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396643"/>
      </p:ext>
    </p:extLst>
  </p:cSld>
  <p:clrMapOvr>
    <a:masterClrMapping/>
  </p:clrMapOvr>
  <p:hf hd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14953"/>
            <a:ext cx="7543800" cy="10880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384539"/>
            <a:ext cx="3703320" cy="55221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500" b="0" cap="all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1936751"/>
            <a:ext cx="3703320" cy="2533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384539"/>
            <a:ext cx="3703320" cy="55221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500" b="0" cap="all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1936751"/>
            <a:ext cx="3703320" cy="2533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6E2C-56C1-4E0D-A793-0088A7FDD37E}" type="datetimeFigureOut">
              <a:rPr lang="en-US" dirty="0"/>
              <a:t>5/29/2022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Cognizant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506945"/>
      </p:ext>
    </p:extLst>
  </p:cSld>
  <p:clrMapOvr>
    <a:masterClrMapping/>
  </p:clrMapOvr>
  <p:hf hd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dirty="0"/>
              <a:t>5/29/2022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Cognizant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9192643"/>
      </p:ext>
    </p:extLst>
  </p:cSld>
  <p:clrMapOvr>
    <a:masterClrMapping/>
  </p:clrMapOvr>
  <p:hf hd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4800600"/>
            <a:ext cx="9141619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475073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 dirty="0"/>
              <a:t>5/29/2022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© 2020 Cognizant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786095"/>
      </p:ext>
    </p:extLst>
  </p:cSld>
  <p:clrMapOvr>
    <a:masterClrMapping/>
  </p:clrMapOvr>
  <p:hf hd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445769"/>
            <a:ext cx="2400300" cy="1714500"/>
          </a:xfrm>
        </p:spPr>
        <p:txBody>
          <a:bodyPr anchor="b">
            <a:normAutofit/>
          </a:bodyPr>
          <a:lstStyle>
            <a:lvl1pPr>
              <a:defRPr sz="27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0" y="548640"/>
            <a:ext cx="4869180" cy="39433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194560"/>
            <a:ext cx="2400300" cy="2534343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125">
                <a:solidFill>
                  <a:srgbClr val="FFFFFF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4844839"/>
            <a:ext cx="1963883" cy="273844"/>
          </a:xfrm>
        </p:spPr>
        <p:txBody>
          <a:bodyPr/>
          <a:lstStyle>
            <a:lvl1pPr algn="l">
              <a:defRPr/>
            </a:lvl1pPr>
          </a:lstStyle>
          <a:p>
            <a:fld id="{32ABBEA6-7C60-4B02-AE87-00D78D8422AF}" type="datetimeFigureOut">
              <a:rPr lang="en-US" dirty="0"/>
              <a:t>5/29/2022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4844839"/>
            <a:ext cx="3486150" cy="273844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© 2020 Cognizant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3405253"/>
      </p:ext>
    </p:extLst>
  </p:cSld>
  <p:clrMapOvr>
    <a:masterClrMapping/>
  </p:clrMapOvr>
  <p:hf hd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3714750"/>
            <a:ext cx="9141619" cy="14287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368630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3806190"/>
            <a:ext cx="7584948" cy="617220"/>
          </a:xfrm>
        </p:spPr>
        <p:txBody>
          <a:bodyPr lIns="91440" tIns="0" rIns="91440" bIns="0" anchor="b">
            <a:noAutofit/>
          </a:bodyPr>
          <a:lstStyle>
            <a:lvl1pPr>
              <a:defRPr sz="27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3686307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" y="4430267"/>
            <a:ext cx="7584948" cy="44577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450"/>
              </a:spcAft>
              <a:buNone/>
              <a:defRPr sz="1125">
                <a:solidFill>
                  <a:srgbClr val="FFFFFF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D897-D46E-4AD2-BD9B-49DD3E640873}" type="datetimeFigureOut">
              <a:rPr lang="en-US" dirty="0"/>
              <a:t>5/29/2022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Cognizant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9223174"/>
      </p:ext>
    </p:extLst>
  </p:cSld>
  <p:clrMapOvr>
    <a:masterClrMapping/>
  </p:clrMapOvr>
  <p:hf hd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6473-DF6D-4702-B328-E0DD40540A4E}" type="datetimeFigureOut">
              <a:rPr lang="en-US" dirty="0"/>
              <a:t>5/29/2022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Cognizant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7836298"/>
      </p:ext>
    </p:extLst>
  </p:cSld>
  <p:clrMapOvr>
    <a:masterClrMapping/>
  </p:clrMapOvr>
  <p:hf hd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4800600"/>
            <a:ext cx="9141619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475073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11084"/>
            <a:ext cx="1971675" cy="431806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11083"/>
            <a:ext cx="5800725" cy="4318067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F7E3A-B166-407D-9866-32884E7D5B37}" type="datetimeFigureOut">
              <a:rPr lang="en-US" dirty="0"/>
              <a:t>5/29/2022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Cognizant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8021837"/>
      </p:ext>
    </p:extLst>
  </p:cSld>
  <p:clrMapOvr>
    <a:masterClrMapping/>
  </p:clrMapOvr>
  <p:hf hd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, 1 column, T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1752" y="114300"/>
            <a:ext cx="8392674" cy="857250"/>
          </a:xfrm>
        </p:spPr>
        <p:txBody>
          <a:bodyPr/>
          <a:lstStyle>
            <a:lvl1pPr>
              <a:lnSpc>
                <a:spcPct val="85000"/>
              </a:lnSpc>
              <a:defRPr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Headline text should always match the color theme to the particular deck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/>
            </a:lvl1pPr>
            <a:lvl2pPr>
              <a:defRPr baseline="0"/>
            </a:lvl2pPr>
            <a:lvl4pPr marL="342900" indent="-166688">
              <a:buFont typeface="Calibri" pitchFamily="34" charset="0"/>
              <a:buChar char="─"/>
              <a:defRPr/>
            </a:lvl4pPr>
          </a:lstStyle>
          <a:p>
            <a:r>
              <a:rPr lang="en-US" dirty="0"/>
              <a:t>All second level text should be black 25 point Calibri. </a:t>
            </a:r>
          </a:p>
          <a:p>
            <a:pPr lvl="1"/>
            <a:r>
              <a:rPr lang="en-US" dirty="0"/>
              <a:t>All text from the subhead down should be black with</a:t>
            </a:r>
            <a:br>
              <a:rPr lang="en-US" dirty="0"/>
            </a:br>
            <a:r>
              <a:rPr lang="en-US" dirty="0"/>
              <a:t> the exception of table heads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275321" y="5020389"/>
            <a:ext cx="533400" cy="123111"/>
          </a:xfrm>
        </p:spPr>
        <p:txBody>
          <a:bodyPr/>
          <a:lstStyle>
            <a:lvl1pPr>
              <a:defRPr/>
            </a:lvl1pPr>
          </a:lstStyle>
          <a:p>
            <a:fld id="{5350A51A-D8F8-4115-9BCF-3D754AB88010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87481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Speed Graphic Single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404F555-4B35-F044-B7D0-D32F73D755D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6865CC2-EE1E-B44E-B46B-DD0F56CB7AB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4119" y="382876"/>
            <a:ext cx="2624563" cy="558418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FE1258A4-09D8-664D-934C-0C07D252D40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414163" y="1838266"/>
            <a:ext cx="8348837" cy="553998"/>
          </a:xfrm>
        </p:spPr>
        <p:txBody>
          <a:bodyPr wrap="square" anchor="ctr" anchorCtr="0">
            <a:spAutoFit/>
          </a:bodyPr>
          <a:lstStyle>
            <a:lvl1pPr algn="l">
              <a:defRPr sz="40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Single Line Title Here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DA0D648-BD2B-5645-81FD-088044B6FFDC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392897" y="3087443"/>
            <a:ext cx="2169460" cy="0"/>
          </a:xfrm>
          <a:prstGeom prst="line">
            <a:avLst/>
          </a:prstGeom>
          <a:ln w="95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FF9AFFB6-D22A-3C4E-9092-D2D3A372AC0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4163" y="2452017"/>
            <a:ext cx="8327698" cy="406477"/>
          </a:xfrm>
        </p:spPr>
        <p:txBody>
          <a:bodyPr anchor="ctr" anchorCtr="0">
            <a:noAutofit/>
          </a:bodyPr>
          <a:lstStyle>
            <a:lvl1pPr marL="0" indent="0">
              <a:buFont typeface="Arial" panose="020B0604020202020204" pitchFamily="34" charset="0"/>
              <a:buNone/>
              <a:defRPr sz="2000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2"/>
                </a:solidFill>
              </a:defRPr>
            </a:lvl2pPr>
            <a:lvl3pPr marL="228600" indent="0">
              <a:buNone/>
              <a:defRPr/>
            </a:lvl3pPr>
          </a:lstStyle>
          <a:p>
            <a:pPr lvl="0"/>
            <a:r>
              <a:rPr lang="en-US" dirty="0"/>
              <a:t>Speaker’s Full Name or Subtitle</a:t>
            </a:r>
          </a:p>
        </p:txBody>
      </p:sp>
      <p:sp>
        <p:nvSpPr>
          <p:cNvPr id="23" name="Text Placeholder 20">
            <a:extLst>
              <a:ext uri="{FF2B5EF4-FFF2-40B4-BE49-F238E27FC236}">
                <a16:creationId xmlns:a16="http://schemas.microsoft.com/office/drawing/2014/main" id="{C7EEFB4D-8BD1-7A49-BC27-5F48B29E81C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4163" y="3206949"/>
            <a:ext cx="8324523" cy="254000"/>
          </a:xfrm>
        </p:spPr>
        <p:txBody>
          <a:bodyPr anchor="ctr" anchorCtr="0">
            <a:normAutofit/>
          </a:bodyPr>
          <a:lstStyle>
            <a:lvl1pPr>
              <a:defRPr sz="1600"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Speaker title and/or date</a:t>
            </a:r>
          </a:p>
        </p:txBody>
      </p:sp>
      <p:sp>
        <p:nvSpPr>
          <p:cNvPr id="24" name="Footer Placeholder 8">
            <a:extLst>
              <a:ext uri="{FF2B5EF4-FFF2-40B4-BE49-F238E27FC236}">
                <a16:creationId xmlns:a16="http://schemas.microsoft.com/office/drawing/2014/main" id="{C7676DE8-F28E-344A-8FEC-386AE8A49C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1000" y="4695411"/>
            <a:ext cx="4572000" cy="18724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8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defRPr sz="750"/>
            </a:lvl2pPr>
            <a:lvl3pPr marL="0" indent="0">
              <a:defRPr sz="750"/>
            </a:lvl3pPr>
            <a:lvl4pPr marL="0" indent="0">
              <a:defRPr sz="750"/>
            </a:lvl4pPr>
            <a:lvl5pPr marL="0" indent="0">
              <a:defRPr sz="750"/>
            </a:lvl5pPr>
            <a:lvl6pPr marL="0" indent="0">
              <a:defRPr sz="750"/>
            </a:lvl6pPr>
            <a:lvl7pPr marL="0" indent="0">
              <a:defRPr sz="750"/>
            </a:lvl7pPr>
            <a:lvl8pPr marL="0" indent="0">
              <a:defRPr sz="750"/>
            </a:lvl8pPr>
            <a:lvl9pPr marL="0" indent="0">
              <a:defRPr sz="750"/>
            </a:lvl9pPr>
          </a:lstStyle>
          <a:p>
            <a:r>
              <a:rPr lang="en-US"/>
              <a:t>© 2020 Cognizant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48005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Speed Graphic Double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1380DC35-22AA-CB4D-B036-9AE68A672CD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3E72939B-E866-3F48-956F-028BC0570F3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4119" y="382876"/>
            <a:ext cx="2624563" cy="558418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1A8502E8-6D49-0148-8E79-74D11082800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414163" y="1561267"/>
            <a:ext cx="8348837" cy="1107996"/>
          </a:xfrm>
        </p:spPr>
        <p:txBody>
          <a:bodyPr wrap="square" anchor="ctr" anchorCtr="0">
            <a:spAutoFit/>
          </a:bodyPr>
          <a:lstStyle>
            <a:lvl1pPr algn="l">
              <a:defRPr sz="40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Double Line Title Here</a:t>
            </a:r>
            <a:br>
              <a:rPr lang="en-US" dirty="0"/>
            </a:br>
            <a:r>
              <a:rPr lang="en-US" dirty="0"/>
              <a:t>Double Line Title Here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C3AB9D5-63D5-C845-9EE9-47323B47D8D3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392897" y="3365738"/>
            <a:ext cx="2169460" cy="0"/>
          </a:xfrm>
          <a:prstGeom prst="line">
            <a:avLst/>
          </a:prstGeom>
          <a:ln w="95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CF1D9D5A-91BF-5D48-B927-A5B58455E5A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4163" y="2730312"/>
            <a:ext cx="8327698" cy="406477"/>
          </a:xfrm>
        </p:spPr>
        <p:txBody>
          <a:bodyPr anchor="ctr" anchorCtr="0">
            <a:noAutofit/>
          </a:bodyPr>
          <a:lstStyle>
            <a:lvl1pPr marL="0" indent="0">
              <a:buFont typeface="Arial" panose="020B0604020202020204" pitchFamily="34" charset="0"/>
              <a:buNone/>
              <a:defRPr sz="2000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2"/>
                </a:solidFill>
              </a:defRPr>
            </a:lvl2pPr>
            <a:lvl3pPr marL="228600" indent="0">
              <a:buNone/>
              <a:defRPr/>
            </a:lvl3pPr>
          </a:lstStyle>
          <a:p>
            <a:pPr lvl="0"/>
            <a:r>
              <a:rPr lang="en-US" dirty="0"/>
              <a:t>Speaker’s Full Name or Subtitle</a:t>
            </a:r>
          </a:p>
        </p:txBody>
      </p:sp>
      <p:sp>
        <p:nvSpPr>
          <p:cNvPr id="13" name="Text Placeholder 20">
            <a:extLst>
              <a:ext uri="{FF2B5EF4-FFF2-40B4-BE49-F238E27FC236}">
                <a16:creationId xmlns:a16="http://schemas.microsoft.com/office/drawing/2014/main" id="{5ACADCEC-F0AC-1A4F-BF69-1862F17AB2D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4163" y="3485244"/>
            <a:ext cx="8324523" cy="254000"/>
          </a:xfrm>
        </p:spPr>
        <p:txBody>
          <a:bodyPr anchor="ctr" anchorCtr="0">
            <a:normAutofit/>
          </a:bodyPr>
          <a:lstStyle>
            <a:lvl1pPr>
              <a:defRPr sz="1600"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Speaker title and/or date</a:t>
            </a:r>
          </a:p>
        </p:txBody>
      </p:sp>
      <p:sp>
        <p:nvSpPr>
          <p:cNvPr id="14" name="Footer Placeholder 8">
            <a:extLst>
              <a:ext uri="{FF2B5EF4-FFF2-40B4-BE49-F238E27FC236}">
                <a16:creationId xmlns:a16="http://schemas.microsoft.com/office/drawing/2014/main" id="{EC4C956A-E6D9-D24C-87B4-60CBB21635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1000" y="4695411"/>
            <a:ext cx="4572000" cy="18724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8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defRPr sz="750"/>
            </a:lvl2pPr>
            <a:lvl3pPr marL="0" indent="0">
              <a:defRPr sz="750"/>
            </a:lvl3pPr>
            <a:lvl4pPr marL="0" indent="0">
              <a:defRPr sz="750"/>
            </a:lvl4pPr>
            <a:lvl5pPr marL="0" indent="0">
              <a:defRPr sz="750"/>
            </a:lvl5pPr>
            <a:lvl6pPr marL="0" indent="0">
              <a:defRPr sz="750"/>
            </a:lvl6pPr>
            <a:lvl7pPr marL="0" indent="0">
              <a:defRPr sz="750"/>
            </a:lvl7pPr>
            <a:lvl8pPr marL="0" indent="0">
              <a:defRPr sz="750"/>
            </a:lvl8pPr>
            <a:lvl9pPr marL="0" indent="0">
              <a:defRPr sz="750"/>
            </a:lvl9pPr>
          </a:lstStyle>
          <a:p>
            <a:r>
              <a:rPr lang="en-US"/>
              <a:t>© 2020 Cognizant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8153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Cover + Client Logo_Sing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close up of a sign&#10;&#10;Description automatically generated">
            <a:extLst>
              <a:ext uri="{FF2B5EF4-FFF2-40B4-BE49-F238E27FC236}">
                <a16:creationId xmlns:a16="http://schemas.microsoft.com/office/drawing/2014/main" id="{729CBCB3-DFC4-6A43-9125-F8D01C1DBC9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956" y="79601"/>
            <a:ext cx="3237409" cy="1171967"/>
          </a:xfrm>
          <a:prstGeom prst="rect">
            <a:avLst/>
          </a:prstGeom>
        </p:spPr>
      </p:pic>
      <p:sp>
        <p:nvSpPr>
          <p:cNvPr id="20" name="Picture Placeholder 3">
            <a:extLst>
              <a:ext uri="{FF2B5EF4-FFF2-40B4-BE49-F238E27FC236}">
                <a16:creationId xmlns:a16="http://schemas.microsoft.com/office/drawing/2014/main" id="{DF24104C-8FB7-894E-951E-C148D518F3F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514013" y="306715"/>
            <a:ext cx="2777457" cy="614363"/>
          </a:xfrm>
          <a:noFill/>
        </p:spPr>
        <p:txBody>
          <a:bodyPr anchor="ctr" anchorCtr="0"/>
          <a:lstStyle>
            <a:lvl1pPr algn="ctr">
              <a:defRPr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Insert Client or Partner Logo Here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05470BAA-EBF9-104C-B584-E602EA7C40D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414163" y="1838266"/>
            <a:ext cx="8348837" cy="553998"/>
          </a:xfrm>
        </p:spPr>
        <p:txBody>
          <a:bodyPr wrap="square" anchor="ctr" anchorCtr="0">
            <a:spAutoFit/>
          </a:bodyPr>
          <a:lstStyle>
            <a:lvl1pPr algn="l">
              <a:defRPr sz="4000" b="1" i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Single Line Title Here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E88B880-0C43-D846-8830-8FD4A742FB42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392897" y="3087443"/>
            <a:ext cx="2169460" cy="0"/>
          </a:xfrm>
          <a:prstGeom prst="line">
            <a:avLst/>
          </a:prstGeom>
          <a:ln w="95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8691E4B0-6503-2048-9FDD-2EABA64EA67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4163" y="2452017"/>
            <a:ext cx="8327698" cy="406477"/>
          </a:xfrm>
        </p:spPr>
        <p:txBody>
          <a:bodyPr anchor="ctr" anchorCtr="0">
            <a:noAutofit/>
          </a:bodyPr>
          <a:lstStyle>
            <a:lvl1pPr marL="0" indent="0">
              <a:buFont typeface="Arial" panose="020B0604020202020204" pitchFamily="34" charset="0"/>
              <a:buNone/>
              <a:defRPr sz="2000">
                <a:solidFill>
                  <a:schemeClr val="accent2"/>
                </a:solidFill>
              </a:defRPr>
            </a:lvl1pPr>
            <a:lvl2pPr marL="0" indent="0">
              <a:buNone/>
              <a:defRPr>
                <a:solidFill>
                  <a:schemeClr val="bg2"/>
                </a:solidFill>
              </a:defRPr>
            </a:lvl2pPr>
            <a:lvl3pPr marL="228600" indent="0">
              <a:buNone/>
              <a:defRPr/>
            </a:lvl3pPr>
          </a:lstStyle>
          <a:p>
            <a:pPr lvl="0"/>
            <a:r>
              <a:rPr lang="en-US" dirty="0"/>
              <a:t>Speaker’s Full Name or Subtitle</a:t>
            </a:r>
          </a:p>
        </p:txBody>
      </p:sp>
      <p:sp>
        <p:nvSpPr>
          <p:cNvPr id="17" name="Text Placeholder 20">
            <a:extLst>
              <a:ext uri="{FF2B5EF4-FFF2-40B4-BE49-F238E27FC236}">
                <a16:creationId xmlns:a16="http://schemas.microsoft.com/office/drawing/2014/main" id="{D30C681C-64D6-E149-9987-42CE9688ABC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4163" y="3206949"/>
            <a:ext cx="8324523" cy="254000"/>
          </a:xfrm>
        </p:spPr>
        <p:txBody>
          <a:bodyPr anchor="ctr" anchorCtr="0">
            <a:normAutofit/>
          </a:bodyPr>
          <a:lstStyle>
            <a:lvl1pPr>
              <a:defRPr sz="1600"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Speaker title and/or date</a:t>
            </a:r>
          </a:p>
        </p:txBody>
      </p:sp>
      <p:sp>
        <p:nvSpPr>
          <p:cNvPr id="18" name="Footer Placeholder 8">
            <a:extLst>
              <a:ext uri="{FF2B5EF4-FFF2-40B4-BE49-F238E27FC236}">
                <a16:creationId xmlns:a16="http://schemas.microsoft.com/office/drawing/2014/main" id="{ECF9ED1D-DD1B-3C44-B499-54A9BDCDF3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1000" y="4695411"/>
            <a:ext cx="4572000" cy="18724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80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defRPr sz="750"/>
            </a:lvl2pPr>
            <a:lvl3pPr marL="0" indent="0">
              <a:defRPr sz="750"/>
            </a:lvl3pPr>
            <a:lvl4pPr marL="0" indent="0">
              <a:defRPr sz="750"/>
            </a:lvl4pPr>
            <a:lvl5pPr marL="0" indent="0">
              <a:defRPr sz="750"/>
            </a:lvl5pPr>
            <a:lvl6pPr marL="0" indent="0">
              <a:defRPr sz="750"/>
            </a:lvl6pPr>
            <a:lvl7pPr marL="0" indent="0">
              <a:defRPr sz="750"/>
            </a:lvl7pPr>
            <a:lvl8pPr marL="0" indent="0">
              <a:defRPr sz="750"/>
            </a:lvl8pPr>
            <a:lvl9pPr marL="0" indent="0">
              <a:defRPr sz="750"/>
            </a:lvl9pPr>
          </a:lstStyle>
          <a:p>
            <a:r>
              <a:rPr lang="en-US"/>
              <a:t>© 2020 Cognizant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06685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Cover + Client Logo_Doubl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1BCDCE1-35CA-004E-8A2B-18D80E76E3AE}"/>
              </a:ext>
            </a:extLst>
          </p:cNvPr>
          <p:cNvCxnSpPr>
            <a:cxnSpLocks/>
          </p:cNvCxnSpPr>
          <p:nvPr userDrawn="1"/>
        </p:nvCxnSpPr>
        <p:spPr>
          <a:xfrm flipV="1">
            <a:off x="3111568" y="572797"/>
            <a:ext cx="0" cy="649228"/>
          </a:xfrm>
          <a:prstGeom prst="line">
            <a:avLst/>
          </a:prstGeom>
          <a:ln w="19050" cap="rnd">
            <a:solidFill>
              <a:schemeClr val="bg2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4CD00A0B-19B3-AE44-9414-54B79855AA4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956" y="79601"/>
            <a:ext cx="3237409" cy="1171967"/>
          </a:xfrm>
          <a:prstGeom prst="rect">
            <a:avLst/>
          </a:prstGeom>
        </p:spPr>
      </p:pic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2A573C84-40C4-8C40-AA0B-78E1756B2B15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514013" y="306715"/>
            <a:ext cx="2777457" cy="614363"/>
          </a:xfrm>
          <a:noFill/>
        </p:spPr>
        <p:txBody>
          <a:bodyPr anchor="ctr" anchorCtr="0"/>
          <a:lstStyle>
            <a:lvl1pPr algn="ctr">
              <a:defRPr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Insert Client or Partner Logo Here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00CE5C8-92DF-234A-BCE9-4D8228A620A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414163" y="1561267"/>
            <a:ext cx="8348837" cy="1107996"/>
          </a:xfrm>
        </p:spPr>
        <p:txBody>
          <a:bodyPr wrap="square" anchor="ctr" anchorCtr="0">
            <a:spAutoFit/>
          </a:bodyPr>
          <a:lstStyle>
            <a:lvl1pPr algn="l">
              <a:defRPr sz="4000" b="1" i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Double Line Title Here</a:t>
            </a:r>
            <a:br>
              <a:rPr lang="en-US" dirty="0"/>
            </a:br>
            <a:r>
              <a:rPr lang="en-US" dirty="0"/>
              <a:t>Double Line Title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62BF120-174E-F14D-A8E6-DB694BF08E0D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392897" y="3365738"/>
            <a:ext cx="2169460" cy="0"/>
          </a:xfrm>
          <a:prstGeom prst="line">
            <a:avLst/>
          </a:prstGeom>
          <a:ln w="95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428A13C9-C291-9B4A-83A8-715B7AC0FB4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4163" y="2730312"/>
            <a:ext cx="8327698" cy="406477"/>
          </a:xfrm>
        </p:spPr>
        <p:txBody>
          <a:bodyPr anchor="ctr" anchorCtr="0">
            <a:noAutofit/>
          </a:bodyPr>
          <a:lstStyle>
            <a:lvl1pPr marL="0" indent="0">
              <a:buFont typeface="Arial" panose="020B0604020202020204" pitchFamily="34" charset="0"/>
              <a:buNone/>
              <a:defRPr sz="2000">
                <a:solidFill>
                  <a:schemeClr val="accent2"/>
                </a:solidFill>
              </a:defRPr>
            </a:lvl1pPr>
            <a:lvl2pPr marL="0" indent="0">
              <a:buNone/>
              <a:defRPr>
                <a:solidFill>
                  <a:schemeClr val="bg2"/>
                </a:solidFill>
              </a:defRPr>
            </a:lvl2pPr>
            <a:lvl3pPr marL="228600" indent="0">
              <a:buNone/>
              <a:defRPr/>
            </a:lvl3pPr>
          </a:lstStyle>
          <a:p>
            <a:pPr lvl="0"/>
            <a:r>
              <a:rPr lang="en-US" dirty="0"/>
              <a:t>Speaker’s Full Name or Subtitle</a:t>
            </a:r>
          </a:p>
        </p:txBody>
      </p:sp>
      <p:sp>
        <p:nvSpPr>
          <p:cNvPr id="16" name="Text Placeholder 20">
            <a:extLst>
              <a:ext uri="{FF2B5EF4-FFF2-40B4-BE49-F238E27FC236}">
                <a16:creationId xmlns:a16="http://schemas.microsoft.com/office/drawing/2014/main" id="{09653D53-CFCB-F64B-AB0E-8B1239B019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4163" y="3485244"/>
            <a:ext cx="8324523" cy="254000"/>
          </a:xfrm>
        </p:spPr>
        <p:txBody>
          <a:bodyPr anchor="ctr" anchorCtr="0">
            <a:normAutofit/>
          </a:bodyPr>
          <a:lstStyle>
            <a:lvl1pPr>
              <a:defRPr sz="1600"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Speaker title and/or date</a:t>
            </a:r>
          </a:p>
        </p:txBody>
      </p:sp>
      <p:sp>
        <p:nvSpPr>
          <p:cNvPr id="17" name="Footer Placeholder 8">
            <a:extLst>
              <a:ext uri="{FF2B5EF4-FFF2-40B4-BE49-F238E27FC236}">
                <a16:creationId xmlns:a16="http://schemas.microsoft.com/office/drawing/2014/main" id="{6E1D5D37-263A-134E-A978-EABB8ACB44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1000" y="4695411"/>
            <a:ext cx="4572000" cy="18724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80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defRPr sz="750"/>
            </a:lvl2pPr>
            <a:lvl3pPr marL="0" indent="0">
              <a:defRPr sz="750"/>
            </a:lvl3pPr>
            <a:lvl4pPr marL="0" indent="0">
              <a:defRPr sz="750"/>
            </a:lvl4pPr>
            <a:lvl5pPr marL="0" indent="0">
              <a:defRPr sz="750"/>
            </a:lvl5pPr>
            <a:lvl6pPr marL="0" indent="0">
              <a:defRPr sz="750"/>
            </a:lvl6pPr>
            <a:lvl7pPr marL="0" indent="0">
              <a:defRPr sz="750"/>
            </a:lvl7pPr>
            <a:lvl8pPr marL="0" indent="0">
              <a:defRPr sz="750"/>
            </a:lvl8pPr>
            <a:lvl9pPr marL="0" indent="0">
              <a:defRPr sz="750"/>
            </a:lvl9pPr>
          </a:lstStyle>
          <a:p>
            <a:r>
              <a:rPr lang="en-US"/>
              <a:t>© 2020 Cognizant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87127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Gradient Cover Single + Client Logo_Single">
    <p:bg>
      <p:bgPr>
        <a:gradFill flip="none" rotWithShape="1">
          <a:gsLst>
            <a:gs pos="66000">
              <a:schemeClr val="accent1"/>
            </a:gs>
            <a:gs pos="0">
              <a:schemeClr val="accent3"/>
            </a:gs>
          </a:gsLst>
          <a:lin ang="135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9E394311-CCC6-F94F-925A-AA4EE294BA1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5457" y="382876"/>
            <a:ext cx="2624563" cy="558418"/>
          </a:xfrm>
          <a:prstGeom prst="rect">
            <a:avLst/>
          </a:prstGeom>
        </p:spPr>
      </p:pic>
      <p:sp>
        <p:nvSpPr>
          <p:cNvPr id="20" name="Picture Placeholder 3">
            <a:extLst>
              <a:ext uri="{FF2B5EF4-FFF2-40B4-BE49-F238E27FC236}">
                <a16:creationId xmlns:a16="http://schemas.microsoft.com/office/drawing/2014/main" id="{7C58A344-CE77-2840-9D7F-E36E9548827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514013" y="306715"/>
            <a:ext cx="2777457" cy="614363"/>
          </a:xfrm>
          <a:noFill/>
        </p:spPr>
        <p:txBody>
          <a:bodyPr anchor="ctr" anchorCtr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Client or Partner Logo Here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8944D65-B84E-A049-98EE-5270F8EEF10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414163" y="1838266"/>
            <a:ext cx="8348837" cy="553998"/>
          </a:xfrm>
        </p:spPr>
        <p:txBody>
          <a:bodyPr wrap="square" anchor="ctr" anchorCtr="0">
            <a:spAutoFit/>
          </a:bodyPr>
          <a:lstStyle>
            <a:lvl1pPr algn="l">
              <a:defRPr sz="40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Single Line Title Here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F3F2592-9A69-2945-909D-AF9293BA5882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392897" y="3087443"/>
            <a:ext cx="2169460" cy="0"/>
          </a:xfrm>
          <a:prstGeom prst="line">
            <a:avLst/>
          </a:prstGeom>
          <a:ln w="95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F36DBBC6-5A42-814E-A38D-B5720F6B246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4163" y="2452017"/>
            <a:ext cx="8327698" cy="406477"/>
          </a:xfrm>
        </p:spPr>
        <p:txBody>
          <a:bodyPr anchor="ctr" anchorCtr="0">
            <a:noAutofit/>
          </a:bodyPr>
          <a:lstStyle>
            <a:lvl1pPr marL="0" indent="0">
              <a:buFont typeface="Arial" panose="020B0604020202020204" pitchFamily="34" charset="0"/>
              <a:buNone/>
              <a:defRPr sz="2000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2"/>
                </a:solidFill>
              </a:defRPr>
            </a:lvl2pPr>
            <a:lvl3pPr marL="228600" indent="0">
              <a:buNone/>
              <a:defRPr/>
            </a:lvl3pPr>
          </a:lstStyle>
          <a:p>
            <a:pPr lvl="0"/>
            <a:r>
              <a:rPr lang="en-US" dirty="0"/>
              <a:t>Speaker’s Full Name or Subtitle</a:t>
            </a:r>
          </a:p>
        </p:txBody>
      </p:sp>
      <p:sp>
        <p:nvSpPr>
          <p:cNvPr id="13" name="Text Placeholder 20">
            <a:extLst>
              <a:ext uri="{FF2B5EF4-FFF2-40B4-BE49-F238E27FC236}">
                <a16:creationId xmlns:a16="http://schemas.microsoft.com/office/drawing/2014/main" id="{D23382F7-67E9-6D40-8247-B2FB027F3D4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4163" y="3206949"/>
            <a:ext cx="8324523" cy="254000"/>
          </a:xfrm>
        </p:spPr>
        <p:txBody>
          <a:bodyPr anchor="ctr" anchorCtr="0">
            <a:normAutofit/>
          </a:bodyPr>
          <a:lstStyle>
            <a:lvl1pPr>
              <a:defRPr sz="1600"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Speaker title and/or date</a:t>
            </a:r>
          </a:p>
        </p:txBody>
      </p:sp>
      <p:sp>
        <p:nvSpPr>
          <p:cNvPr id="16" name="Footer Placeholder 8">
            <a:extLst>
              <a:ext uri="{FF2B5EF4-FFF2-40B4-BE49-F238E27FC236}">
                <a16:creationId xmlns:a16="http://schemas.microsoft.com/office/drawing/2014/main" id="{CD2FB1B5-CBA0-AB44-9892-F8CE09330C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1000" y="4695411"/>
            <a:ext cx="4572000" cy="18724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8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defRPr sz="750"/>
            </a:lvl2pPr>
            <a:lvl3pPr marL="0" indent="0">
              <a:defRPr sz="750"/>
            </a:lvl3pPr>
            <a:lvl4pPr marL="0" indent="0">
              <a:defRPr sz="750"/>
            </a:lvl4pPr>
            <a:lvl5pPr marL="0" indent="0">
              <a:defRPr sz="750"/>
            </a:lvl5pPr>
            <a:lvl6pPr marL="0" indent="0">
              <a:defRPr sz="750"/>
            </a:lvl6pPr>
            <a:lvl7pPr marL="0" indent="0">
              <a:defRPr sz="750"/>
            </a:lvl7pPr>
            <a:lvl8pPr marL="0" indent="0">
              <a:defRPr sz="750"/>
            </a:lvl8pPr>
            <a:lvl9pPr marL="0" indent="0">
              <a:defRPr sz="750"/>
            </a:lvl9pPr>
          </a:lstStyle>
          <a:p>
            <a:r>
              <a:rPr lang="en-US"/>
              <a:t>© 2020 Cognizant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08664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Gradient Cover Double + Client Logo_Double">
    <p:bg>
      <p:bgPr>
        <a:gradFill flip="none" rotWithShape="1">
          <a:gsLst>
            <a:gs pos="66000">
              <a:schemeClr val="accent1"/>
            </a:gs>
            <a:gs pos="0">
              <a:schemeClr val="accent3"/>
            </a:gs>
          </a:gsLst>
          <a:lin ang="135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3A90430C-755F-CC48-B69D-C7B5FE58167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5457" y="382876"/>
            <a:ext cx="2624563" cy="558418"/>
          </a:xfrm>
          <a:prstGeom prst="rect">
            <a:avLst/>
          </a:prstGeom>
        </p:spPr>
      </p:pic>
      <p:sp>
        <p:nvSpPr>
          <p:cNvPr id="23" name="Picture Placeholder 3">
            <a:extLst>
              <a:ext uri="{FF2B5EF4-FFF2-40B4-BE49-F238E27FC236}">
                <a16:creationId xmlns:a16="http://schemas.microsoft.com/office/drawing/2014/main" id="{2A8B2F9B-A651-3F4E-8B67-3E1B494E2A0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514013" y="306715"/>
            <a:ext cx="2777457" cy="614363"/>
          </a:xfrm>
          <a:noFill/>
        </p:spPr>
        <p:txBody>
          <a:bodyPr anchor="ctr" anchorCtr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Client or Partner Logo Here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7FD6EC7-574A-D447-8D14-F23F7EC6F81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414163" y="1561267"/>
            <a:ext cx="8348837" cy="1107996"/>
          </a:xfrm>
        </p:spPr>
        <p:txBody>
          <a:bodyPr wrap="square" anchor="ctr" anchorCtr="0">
            <a:spAutoFit/>
          </a:bodyPr>
          <a:lstStyle>
            <a:lvl1pPr algn="l">
              <a:defRPr sz="40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Double Line Title Here</a:t>
            </a:r>
            <a:br>
              <a:rPr lang="en-US" dirty="0"/>
            </a:br>
            <a:r>
              <a:rPr lang="en-US" dirty="0"/>
              <a:t>Double Line Title Here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21861E9-BDB1-744A-AB6C-6D5ABCB7AE12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392897" y="3365738"/>
            <a:ext cx="2169460" cy="0"/>
          </a:xfrm>
          <a:prstGeom prst="line">
            <a:avLst/>
          </a:prstGeom>
          <a:ln w="95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5BDD266F-DC19-6041-AB55-46A421EDB63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4163" y="2730312"/>
            <a:ext cx="8327698" cy="406477"/>
          </a:xfrm>
        </p:spPr>
        <p:txBody>
          <a:bodyPr anchor="ctr" anchorCtr="0">
            <a:noAutofit/>
          </a:bodyPr>
          <a:lstStyle>
            <a:lvl1pPr marL="0" indent="0">
              <a:buFont typeface="Arial" panose="020B0604020202020204" pitchFamily="34" charset="0"/>
              <a:buNone/>
              <a:defRPr sz="2000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2"/>
                </a:solidFill>
              </a:defRPr>
            </a:lvl2pPr>
            <a:lvl3pPr marL="228600" indent="0">
              <a:buNone/>
              <a:defRPr/>
            </a:lvl3pPr>
          </a:lstStyle>
          <a:p>
            <a:pPr lvl="0"/>
            <a:r>
              <a:rPr lang="en-US" dirty="0"/>
              <a:t>Speaker’s Full Name or Subtitle</a:t>
            </a:r>
          </a:p>
        </p:txBody>
      </p:sp>
      <p:sp>
        <p:nvSpPr>
          <p:cNvPr id="13" name="Text Placeholder 20">
            <a:extLst>
              <a:ext uri="{FF2B5EF4-FFF2-40B4-BE49-F238E27FC236}">
                <a16:creationId xmlns:a16="http://schemas.microsoft.com/office/drawing/2014/main" id="{04D6F6F8-C665-8C49-8B1B-AEE354F16BC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4163" y="3485244"/>
            <a:ext cx="8324523" cy="254000"/>
          </a:xfrm>
        </p:spPr>
        <p:txBody>
          <a:bodyPr anchor="ctr" anchorCtr="0">
            <a:normAutofit/>
          </a:bodyPr>
          <a:lstStyle>
            <a:lvl1pPr>
              <a:defRPr sz="1600"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Speaker title and/or date</a:t>
            </a:r>
          </a:p>
        </p:txBody>
      </p:sp>
      <p:sp>
        <p:nvSpPr>
          <p:cNvPr id="14" name="Footer Placeholder 8">
            <a:extLst>
              <a:ext uri="{FF2B5EF4-FFF2-40B4-BE49-F238E27FC236}">
                <a16:creationId xmlns:a16="http://schemas.microsoft.com/office/drawing/2014/main" id="{E6C5299D-07B1-D544-A185-7F1BEB9DFB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1000" y="4695411"/>
            <a:ext cx="4572000" cy="18724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8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defRPr sz="750"/>
            </a:lvl2pPr>
            <a:lvl3pPr marL="0" indent="0">
              <a:defRPr sz="750"/>
            </a:lvl3pPr>
            <a:lvl4pPr marL="0" indent="0">
              <a:defRPr sz="750"/>
            </a:lvl4pPr>
            <a:lvl5pPr marL="0" indent="0">
              <a:defRPr sz="750"/>
            </a:lvl5pPr>
            <a:lvl6pPr marL="0" indent="0">
              <a:defRPr sz="750"/>
            </a:lvl6pPr>
            <a:lvl7pPr marL="0" indent="0">
              <a:defRPr sz="750"/>
            </a:lvl7pPr>
            <a:lvl8pPr marL="0" indent="0">
              <a:defRPr sz="750"/>
            </a:lvl8pPr>
            <a:lvl9pPr marL="0" indent="0">
              <a:defRPr sz="750"/>
            </a:lvl9pPr>
          </a:lstStyle>
          <a:p>
            <a:r>
              <a:rPr lang="en-US"/>
              <a:t>© 2020 Cognizant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22049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9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09947BC-C135-4AF9-80CB-7EC49EFAF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048" y="274320"/>
            <a:ext cx="8378952" cy="62103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8C3981-E47F-4B94-A56D-1A8F4B3B38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4048" y="1093304"/>
            <a:ext cx="8378952" cy="337930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B68013F-8083-4869-B1B8-42E270F30C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60386" y="4695411"/>
            <a:ext cx="4572000" cy="18724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defRPr sz="750"/>
            </a:lvl2pPr>
            <a:lvl3pPr marL="0" indent="0">
              <a:defRPr sz="750"/>
            </a:lvl3pPr>
            <a:lvl4pPr marL="0" indent="0">
              <a:defRPr sz="750"/>
            </a:lvl4pPr>
            <a:lvl5pPr marL="0" indent="0">
              <a:defRPr sz="750"/>
            </a:lvl5pPr>
            <a:lvl6pPr marL="0" indent="0">
              <a:defRPr sz="750"/>
            </a:lvl6pPr>
            <a:lvl7pPr marL="0" indent="0">
              <a:defRPr sz="750"/>
            </a:lvl7pPr>
            <a:lvl8pPr marL="0" indent="0">
              <a:defRPr sz="750"/>
            </a:lvl8pPr>
            <a:lvl9pPr marL="0" indent="0">
              <a:defRPr sz="750"/>
            </a:lvl9pPr>
          </a:lstStyle>
          <a:p>
            <a:r>
              <a:rPr lang="en-US" dirty="0"/>
              <a:t>© 2020 Cognizant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2EC2F54-FE71-419F-B3E9-62861D2AA5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85100" y="4759541"/>
            <a:ext cx="228600" cy="123111"/>
          </a:xfrm>
          <a:prstGeom prst="rect">
            <a:avLst/>
          </a:prstGeom>
        </p:spPr>
        <p:txBody>
          <a:bodyPr vert="horz" lIns="0" tIns="0" rIns="0" bIns="0" rtlCol="0" anchor="b" anchorCtr="0">
            <a:spAutoFit/>
          </a:bodyPr>
          <a:lstStyle>
            <a:lvl1pPr algn="l">
              <a:defRPr sz="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75C5FF7-2DC4-5442-BB0D-C1FF3C41C2F6}"/>
              </a:ext>
            </a:extLst>
          </p:cNvPr>
          <p:cNvPicPr>
            <a:picLocks noChangeAspect="1"/>
          </p:cNvPicPr>
          <p:nvPr userDrawn="1"/>
        </p:nvPicPr>
        <p:blipFill>
          <a:blip r:embed="rId2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7723969" y="4742066"/>
            <a:ext cx="1039031" cy="222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6519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34" r:id="rId1"/>
    <p:sldLayoutId id="2147484185" r:id="rId2"/>
    <p:sldLayoutId id="2147484189" r:id="rId3"/>
    <p:sldLayoutId id="2147484190" r:id="rId4"/>
    <p:sldLayoutId id="2147484191" r:id="rId5"/>
    <p:sldLayoutId id="2147484146" r:id="rId6"/>
    <p:sldLayoutId id="2147484144" r:id="rId7"/>
    <p:sldLayoutId id="2147484184" r:id="rId8"/>
    <p:sldLayoutId id="2147484186" r:id="rId9"/>
    <p:sldLayoutId id="2147484119" r:id="rId10"/>
    <p:sldLayoutId id="2147484193" r:id="rId11"/>
    <p:sldLayoutId id="2147484194" r:id="rId12"/>
    <p:sldLayoutId id="2147484195" r:id="rId13"/>
    <p:sldLayoutId id="2147484196" r:id="rId14"/>
    <p:sldLayoutId id="2147484100" r:id="rId15"/>
    <p:sldLayoutId id="2147484126" r:id="rId16"/>
    <p:sldLayoutId id="2147484131" r:id="rId17"/>
    <p:sldLayoutId id="2147484192" r:id="rId18"/>
    <p:sldLayoutId id="2147484200" r:id="rId19"/>
    <p:sldLayoutId id="2147484198" r:id="rId20"/>
    <p:sldLayoutId id="2147484199" r:id="rId21"/>
    <p:sldLayoutId id="2147484128" r:id="rId22"/>
    <p:sldLayoutId id="2147484130" r:id="rId23"/>
    <p:sldLayoutId id="2147484102" r:id="rId24"/>
    <p:sldLayoutId id="2147484113" r:id="rId25"/>
    <p:sldLayoutId id="2147484110" r:id="rId26"/>
    <p:sldLayoutId id="2147484201" r:id="rId27"/>
  </p:sldLayoutIdLst>
  <p:hf hdr="0" dt="0"/>
  <p:txStyles>
    <p:titleStyle>
      <a:lvl1pPr algn="l" defTabSz="914378" rtl="0" eaLnBrk="1" latinLnBrk="0" hangingPunct="1">
        <a:lnSpc>
          <a:spcPct val="90000"/>
        </a:lnSpc>
        <a:spcBef>
          <a:spcPct val="0"/>
        </a:spcBef>
        <a:buNone/>
        <a:defRPr sz="24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0" indent="0" algn="l" defTabSz="914378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None/>
        <a:defRPr sz="1800" kern="1200">
          <a:solidFill>
            <a:schemeClr val="tx2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171450" indent="-171450" algn="l" defTabSz="914378" rtl="0" eaLnBrk="1" latinLnBrk="0" hangingPunct="1">
        <a:lnSpc>
          <a:spcPct val="100000"/>
        </a:lnSpc>
        <a:spcBef>
          <a:spcPts val="600"/>
        </a:spcBef>
        <a:buClrTx/>
        <a:buSzPct val="125000"/>
        <a:buFont typeface="Arial" panose="020B0604020202020204" pitchFamily="34" charset="0"/>
        <a:buChar char="•"/>
        <a:tabLst/>
        <a:defRPr sz="1400" kern="1200">
          <a:solidFill>
            <a:schemeClr val="tx2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400050" indent="-171450" algn="l" defTabSz="914378" rtl="0" eaLnBrk="1" latinLnBrk="0" hangingPunct="1">
        <a:lnSpc>
          <a:spcPct val="100000"/>
        </a:lnSpc>
        <a:spcBef>
          <a:spcPts val="400"/>
        </a:spcBef>
        <a:buClrTx/>
        <a:buSzPct val="100000"/>
        <a:buFont typeface="Arial" panose="020B0604020202020204" pitchFamily="34" charset="0"/>
        <a:buChar char="–"/>
        <a:tabLst/>
        <a:defRPr sz="1200" kern="1200">
          <a:solidFill>
            <a:schemeClr val="tx2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573088" indent="-115888" algn="l" defTabSz="914378" rtl="0" eaLnBrk="1" latinLnBrk="0" hangingPunct="1">
        <a:lnSpc>
          <a:spcPct val="100000"/>
        </a:lnSpc>
        <a:spcBef>
          <a:spcPts val="400"/>
        </a:spcBef>
        <a:buClrTx/>
        <a:buSzPct val="100000"/>
        <a:buFont typeface="Arial" panose="020B0604020202020204" pitchFamily="34" charset="0"/>
        <a:buChar char="•"/>
        <a:tabLst/>
        <a:defRPr sz="1050" kern="1200">
          <a:solidFill>
            <a:schemeClr val="tx2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858838" indent="-173038" algn="l" defTabSz="914378" rtl="0" eaLnBrk="1" latinLnBrk="0" hangingPunct="1">
        <a:lnSpc>
          <a:spcPct val="100000"/>
        </a:lnSpc>
        <a:spcBef>
          <a:spcPts val="400"/>
        </a:spcBef>
        <a:buClrTx/>
        <a:buSzPct val="100000"/>
        <a:buFont typeface="Arial" panose="020B0604020202020204" pitchFamily="34" charset="0"/>
        <a:buChar char="–"/>
        <a:tabLst/>
        <a:defRPr sz="900" kern="1200">
          <a:solidFill>
            <a:schemeClr val="tx2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1142972" indent="-228594" algn="l" defTabSz="914378" rtl="0" eaLnBrk="1" latinLnBrk="0" hangingPunct="1">
        <a:lnSpc>
          <a:spcPct val="100000"/>
        </a:lnSpc>
        <a:spcBef>
          <a:spcPts val="400"/>
        </a:spcBef>
        <a:buClr>
          <a:schemeClr val="accent2"/>
        </a:buClr>
        <a:buSzPct val="125000"/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6pPr>
      <a:lvl7pPr marL="1371566" indent="-228594" algn="l" defTabSz="914378" rtl="0" eaLnBrk="1" latinLnBrk="0" hangingPunct="1">
        <a:lnSpc>
          <a:spcPct val="100000"/>
        </a:lnSpc>
        <a:spcBef>
          <a:spcPts val="400"/>
        </a:spcBef>
        <a:buClr>
          <a:schemeClr val="accent2"/>
        </a:buClr>
        <a:buSzPct val="90000"/>
        <a:buFont typeface="Arial" panose="020B0604020202020204" pitchFamily="34" charset="0"/>
        <a:buChar char="–"/>
        <a:defRPr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1600160" indent="-228594" algn="l" defTabSz="914378" rtl="0" eaLnBrk="1" latinLnBrk="0" hangingPunct="1">
        <a:lnSpc>
          <a:spcPct val="100000"/>
        </a:lnSpc>
        <a:spcBef>
          <a:spcPts val="400"/>
        </a:spcBef>
        <a:buClr>
          <a:schemeClr val="accent2"/>
        </a:buClr>
        <a:buSzPct val="90000"/>
        <a:buFont typeface="Courier New" panose="02070309020205020404" pitchFamily="49" charset="0"/>
        <a:buChar char="o"/>
        <a:defRPr sz="1600" kern="1200">
          <a:solidFill>
            <a:schemeClr val="tx2"/>
          </a:solidFill>
          <a:latin typeface="+mn-lt"/>
          <a:ea typeface="+mn-ea"/>
          <a:cs typeface="+mn-cs"/>
        </a:defRPr>
      </a:lvl8pPr>
      <a:lvl9pPr marL="1600160" indent="-228594" algn="l" defTabSz="914378" rtl="0" eaLnBrk="1" latinLnBrk="0" hangingPunct="1">
        <a:lnSpc>
          <a:spcPct val="100000"/>
        </a:lnSpc>
        <a:spcBef>
          <a:spcPts val="400"/>
        </a:spcBef>
        <a:buClrTx/>
        <a:buSzPct val="90000"/>
        <a:buFont typeface="Courier New" panose="02070309020205020404" pitchFamily="49" charset="0"/>
        <a:buChar char="o"/>
        <a:defRPr sz="16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240" userDrawn="1">
          <p15:clr>
            <a:srgbClr val="F26B43"/>
          </p15:clr>
        </p15:guide>
        <p15:guide id="3" pos="5520" userDrawn="1">
          <p15:clr>
            <a:srgbClr val="F26B43"/>
          </p15:clr>
        </p15:guide>
        <p15:guide id="4" orient="horz" pos="2988" userDrawn="1">
          <p15:clr>
            <a:srgbClr val="F26B43"/>
          </p15:clr>
        </p15:guide>
        <p15:guide id="5" orient="horz" pos="564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4800600"/>
            <a:ext cx="9144000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4750737"/>
            <a:ext cx="9144001" cy="494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14953"/>
            <a:ext cx="7543800" cy="10880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384301"/>
            <a:ext cx="7543800" cy="301752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4844839"/>
            <a:ext cx="1854203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rgbClr val="FFFFFF"/>
                </a:solidFill>
              </a:defRPr>
            </a:lvl1pPr>
          </a:lstStyle>
          <a:p>
            <a:fld id="{98624D31-43A5-475A-80CF-332C9F6DCF35}" type="datetimeFigureOut">
              <a:rPr lang="en-US" dirty="0"/>
              <a:t>5/29/2022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4844839"/>
            <a:ext cx="3617103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all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© 2020 Cognizant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4844839"/>
            <a:ext cx="98401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88">
                <a:solidFill>
                  <a:srgbClr val="FFFFFF"/>
                </a:solidFill>
              </a:defRPr>
            </a:lvl1pPr>
          </a:lstStyle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303384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9BDCCFF6-E62B-7842-B504-42BF264A68D4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7723969" y="4742066"/>
            <a:ext cx="1039031" cy="222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488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03" r:id="rId1"/>
    <p:sldLayoutId id="2147484204" r:id="rId2"/>
    <p:sldLayoutId id="2147484205" r:id="rId3"/>
    <p:sldLayoutId id="2147484206" r:id="rId4"/>
    <p:sldLayoutId id="2147484207" r:id="rId5"/>
    <p:sldLayoutId id="2147484208" r:id="rId6"/>
    <p:sldLayoutId id="2147484209" r:id="rId7"/>
    <p:sldLayoutId id="2147484210" r:id="rId8"/>
    <p:sldLayoutId id="2147484211" r:id="rId9"/>
    <p:sldLayoutId id="2147484212" r:id="rId10"/>
    <p:sldLayoutId id="2147484213" r:id="rId11"/>
    <p:sldLayoutId id="2147484214" r:id="rId12"/>
  </p:sldLayoutIdLst>
  <p:hf hdr="0" dt="0"/>
  <p:txStyles>
    <p:titleStyle>
      <a:lvl1pPr algn="l" defTabSz="685800" rtl="0" eaLnBrk="1" latinLnBrk="0" hangingPunct="1">
        <a:lnSpc>
          <a:spcPct val="85000"/>
        </a:lnSpc>
        <a:spcBef>
          <a:spcPct val="0"/>
        </a:spcBef>
        <a:buNone/>
        <a:defRPr sz="3600" kern="1200" spc="-38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68580" indent="-68580" algn="l" defTabSz="685800" rtl="0" eaLnBrk="1" latinLnBrk="0" hangingPunct="1">
        <a:lnSpc>
          <a:spcPct val="90000"/>
        </a:lnSpc>
        <a:spcBef>
          <a:spcPts val="900"/>
        </a:spcBef>
        <a:spcAft>
          <a:spcPts val="15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28803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3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42519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56235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69951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8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9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1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2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40" userDrawn="1">
          <p15:clr>
            <a:srgbClr val="F26B43"/>
          </p15:clr>
        </p15:guide>
        <p15:guide id="2" pos="5520" userDrawn="1">
          <p15:clr>
            <a:srgbClr val="F26B43"/>
          </p15:clr>
        </p15:guide>
        <p15:guide id="3" orient="horz" pos="2988" userDrawn="1">
          <p15:clr>
            <a:srgbClr val="F26B43"/>
          </p15:clr>
        </p15:guide>
        <p15:guide id="4" orient="horz" pos="56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9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9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9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9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32B60C85-1A95-4983-83CB-44513DEF30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609" y="283040"/>
            <a:ext cx="7121136" cy="548640"/>
          </a:xfrm>
        </p:spPr>
        <p:txBody>
          <a:bodyPr>
            <a:normAutofit fontScale="90000"/>
          </a:bodyPr>
          <a:lstStyle/>
          <a:p>
            <a:r>
              <a:rPr lang="en-US" b="0" i="1" dirty="0"/>
              <a:t>Modules</a:t>
            </a:r>
            <a:br>
              <a:rPr lang="en-US" b="0" i="1" dirty="0"/>
            </a:br>
            <a:endParaRPr lang="en-US" b="0" i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805405-0FB0-46F1-B2BD-6CE0B021B2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1" y="0"/>
            <a:ext cx="914161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9106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ADFF45-556D-4E81-88B7-2DB83B23059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350A51A-D8F8-4115-9BCF-3D754AB88010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D5CF18-FA36-4360-BBA0-570CD09D23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1" y="1"/>
            <a:ext cx="9141619" cy="4786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5942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3E0B48-BD65-4CF9-B44B-D3D2D49125B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350A51A-D8F8-4115-9BCF-3D754AB88010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F83F28-49EA-4269-BDB0-A7955FC3C8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1" y="142593"/>
            <a:ext cx="9141619" cy="4806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1985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459349-3F0C-475B-969F-A6159BEDEEF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350A51A-D8F8-4115-9BCF-3D754AB88010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DEBB16-1CAC-4280-83EE-C90FE1CE45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1" y="0"/>
            <a:ext cx="9141619" cy="4963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9124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722F09-02E4-4D98-8F59-7C0F9A94751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350A51A-D8F8-4115-9BCF-3D754AB88010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5B973A-549B-4D07-9FF4-B29277FB62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1" y="1"/>
            <a:ext cx="9141619" cy="4786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5435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D86B0B-5166-41AC-B627-0174871EAC3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350A51A-D8F8-4115-9BCF-3D754AB88010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EA8611-D448-46A4-96CB-EEFBAFCCEE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1" y="1"/>
            <a:ext cx="9141619" cy="4979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6520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B7A438-F1A6-4075-8506-0B0F62E5F3F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350A51A-D8F8-4115-9BCF-3D754AB88010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061052-B2CD-4952-ADCC-3E72A1A403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1" y="1"/>
            <a:ext cx="9141619" cy="4991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2974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E3124B-6E07-4600-BC2B-5DC73BFEFE1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350A51A-D8F8-4115-9BCF-3D754AB88010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BDF702-32AA-4308-AB38-15F2A1F796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1" y="101852"/>
            <a:ext cx="9141619" cy="4871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3992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DC54B5-275C-4A16-98AF-F6B2DCBF09A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350A51A-D8F8-4115-9BCF-3D754AB88010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B888B4-487D-444C-8473-E281E84DB6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1" y="1"/>
            <a:ext cx="9141619" cy="5008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1110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62118B-4EA9-40D3-800F-A3700AC3CE6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350A51A-D8F8-4115-9BCF-3D754AB88010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A213EC-1B61-4814-934B-06D93B80D5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1" y="1"/>
            <a:ext cx="9141619" cy="4786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8229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D8A28A-2992-4598-9A51-8E20E7EB6F5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350A51A-D8F8-4115-9BCF-3D754AB88010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07A180-295C-431D-BAB4-340228ED86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1" y="0"/>
            <a:ext cx="9141619" cy="495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9785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36640A-14A1-4DE0-B005-0098E732F3A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350A51A-D8F8-4115-9BCF-3D754AB88010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7AD8C9-2A69-4B15-9E64-96A886CE44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1" y="0"/>
            <a:ext cx="914161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2825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6F6725-98D7-4177-A61A-59ED19A7BE2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350A51A-D8F8-4115-9BCF-3D754AB88010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85BF00-0A5B-4A70-B32B-D494C96DF6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1" y="61112"/>
            <a:ext cx="9141619" cy="493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2934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8377C9-5F25-4A9C-A7A0-30003203F34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350A51A-D8F8-4115-9BCF-3D754AB88010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9B085C-6454-464A-BD38-E4EAD9FF44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1" y="1"/>
            <a:ext cx="9141619" cy="4999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0395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1F3466-BA67-4583-AD28-9D7B54FBC86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350A51A-D8F8-4115-9BCF-3D754AB88010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CC049D-078A-4029-BFA2-9A3DA24143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1" y="74692"/>
            <a:ext cx="9141619" cy="4880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0266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57B6BE-260A-4C0F-BB1B-DFCF6D6D94E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350A51A-D8F8-4115-9BCF-3D754AB88010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EA836B-E509-4612-9CF2-F0C5BFA856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1" y="54322"/>
            <a:ext cx="9141619" cy="4918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3958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731283-AA70-4189-B7B9-23EECFA2B4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350A51A-D8F8-4115-9BCF-3D754AB88010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78EA6E2-67FF-48F7-B0F2-0313C909AB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1" y="-1"/>
            <a:ext cx="9141619" cy="4930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706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E1AF813-2D2F-4B78-9216-388AF161ED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81" y="4800600"/>
            <a:ext cx="9141619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47181D2-95D5-4439-9BDF-14D4FDC7BD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" y="475073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F43A89-FF65-44A9-BE4C-DC7389FF9C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CBC4341-33FB-4D46-A7B4-62039B6162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4043" y="342900"/>
            <a:ext cx="8455914" cy="44577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9394C5B-B8DE-4221-8CA4-A30237DB32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2049" y="390906"/>
            <a:ext cx="8359902" cy="436168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17F2E0-EE4F-4F87-B41F-F2CCE0DAF9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80" r="2" b="2"/>
          <a:stretch/>
        </p:blipFill>
        <p:spPr>
          <a:xfrm>
            <a:off x="632079" y="630936"/>
            <a:ext cx="7879842" cy="388162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2F8D2E-4C3E-45C5-B429-F7AAA5D3655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425343" y="4844838"/>
            <a:ext cx="984019" cy="27384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350A51A-D8F8-4115-9BCF-3D754AB88010}" type="slidenum">
              <a:rPr lang="en-US" sz="1050" smtClean="0"/>
              <a:pPr>
                <a:spcAft>
                  <a:spcPts val="600"/>
                </a:spcAft>
              </a:pPr>
              <a:t>25</a:t>
            </a:fld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37683385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D84888-2FED-49CF-81DE-DED24D21C8D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350A51A-D8F8-4115-9BCF-3D754AB88010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73CD37-A176-41E9-BE66-00C327A03E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1" y="0"/>
            <a:ext cx="9141619" cy="5004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0933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AB3F81-BF0C-46A3-B264-C77DFCE4E29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350A51A-D8F8-4115-9BCF-3D754AB88010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D5029A-2E8A-4FD2-ACD2-F19F6B2481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1" y="1"/>
            <a:ext cx="9141619" cy="4970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576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FE165F-EAC6-44B0-8AAD-22376030E0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350A51A-D8F8-4115-9BCF-3D754AB88010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BCD79E-3EEC-49C6-8CC3-71DB8F06C1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1" y="0"/>
            <a:ext cx="9141619" cy="4971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2259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7A50EA-34C4-4119-8FF6-5BF4D24F16F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350A51A-D8F8-4115-9BCF-3D754AB88010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3C1B21-D09B-4734-A9F3-C66E44A051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1" y="54322"/>
            <a:ext cx="9141619" cy="4900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3837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2579DAE-C141-48DB-810E-C070C3008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81" y="4800600"/>
            <a:ext cx="9141619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2FD90C3-6350-4D5B-9738-6E94EDF30F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" y="475073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1497DE5-0939-4D1D-9350-0C5E1B209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CCC70ED-6C63-4537-B7EB-51990D6C0A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4043" y="342900"/>
            <a:ext cx="8455914" cy="44577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76E24C1-2968-40DC-A36E-F6B85F0F07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2049" y="390906"/>
            <a:ext cx="8359902" cy="436168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63EC94-1616-4138-AAAB-707AD7511B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025" y="679449"/>
            <a:ext cx="7635952" cy="377979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E622AB-8D3D-4D4C-9B89-0018046A551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425343" y="4844838"/>
            <a:ext cx="984019" cy="27384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350A51A-D8F8-4115-9BCF-3D754AB88010}" type="slidenum">
              <a:rPr lang="en-US" sz="1050" smtClean="0"/>
              <a:pPr>
                <a:spcAft>
                  <a:spcPts val="600"/>
                </a:spcAft>
              </a:pPr>
              <a:t>3</a:t>
            </a:fld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10725973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E436DF-A503-4566-A460-916B93F206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350A51A-D8F8-4115-9BCF-3D754AB88010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C43734-C61C-4A03-AE55-1F8FBAC76E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1" y="95062"/>
            <a:ext cx="9141619" cy="490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4106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3AA048-6B3C-4CB8-BFBB-2BBEE65E60E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350A51A-D8F8-4115-9BCF-3D754AB88010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FA82C8-94DA-4EDA-8C3B-8ACC650CB0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1" y="1"/>
            <a:ext cx="9141619" cy="4838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4660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2AE0F3-50DD-44E9-BDD9-B00C9D568B9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350A51A-D8F8-4115-9BCF-3D754AB88010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537C7B-6C9D-4A2F-8794-2F4C311621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1" y="108642"/>
            <a:ext cx="9091943" cy="481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4585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E1AF813-2D2F-4B78-9216-388AF161ED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81" y="4800600"/>
            <a:ext cx="9141619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C47181D2-95D5-4439-9BDF-14D4FDC7BD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" y="475073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AFF43A89-FF65-44A9-BE4C-DC7389FF9C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3CBC4341-33FB-4D46-A7B4-62039B6162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4043" y="342900"/>
            <a:ext cx="8455914" cy="44577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89394C5B-B8DE-4221-8CA4-A30237DB32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2049" y="390906"/>
            <a:ext cx="8359902" cy="436168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Docker Swarm vs Kubernetes - Kubernetes Tutorial - Edureka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92" r="2" b="2"/>
          <a:stretch/>
        </p:blipFill>
        <p:spPr bwMode="auto">
          <a:xfrm>
            <a:off x="632079" y="630936"/>
            <a:ext cx="7879842" cy="3881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7425343" y="4844838"/>
            <a:ext cx="984019" cy="27384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350A51A-D8F8-4115-9BCF-3D754AB88010}" type="slidenum">
              <a:rPr lang="en-US" sz="1050" smtClean="0"/>
              <a:pPr>
                <a:spcAft>
                  <a:spcPts val="600"/>
                </a:spcAft>
              </a:pPr>
              <a:t>33</a:t>
            </a:fld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41746414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5BDB77-6679-4031-932D-5E345FDB1ED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350A51A-D8F8-4115-9BCF-3D754AB88010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1530C9-88F0-4683-AFC6-DFD6E04090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1" y="0"/>
            <a:ext cx="9141619" cy="4950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84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B5A207-3581-45EA-85D4-3F76BBF8101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350A51A-D8F8-4115-9BCF-3D754AB88010}" type="slidenum">
              <a:rPr lang="en-US" smtClean="0"/>
              <a:pPr/>
              <a:t>35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E483B7-842A-427A-BCA5-CE156F5E81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1" y="0"/>
            <a:ext cx="9141619" cy="4966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09773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2579DAE-C141-48DB-810E-C070C3008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81" y="4800600"/>
            <a:ext cx="9141619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2FD90C3-6350-4D5B-9738-6E94EDF30F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" y="475073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1497DE5-0939-4D1D-9350-0C5E1B209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CCC70ED-6C63-4537-B7EB-51990D6C0A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4043" y="342900"/>
            <a:ext cx="8455914" cy="44577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76E24C1-2968-40DC-A36E-F6B85F0F07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2049" y="390906"/>
            <a:ext cx="8359902" cy="436168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55506E-16D9-46EA-90AF-E3E11D41D8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645" y="679449"/>
            <a:ext cx="7674712" cy="377979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6E3E8C-AC99-4CA1-940B-398811AD6F1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425343" y="4844838"/>
            <a:ext cx="984019" cy="27384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350A51A-D8F8-4115-9BCF-3D754AB88010}" type="slidenum">
              <a:rPr lang="en-US" sz="1050" smtClean="0"/>
              <a:pPr>
                <a:spcAft>
                  <a:spcPts val="600"/>
                </a:spcAft>
              </a:pPr>
              <a:t>36</a:t>
            </a:fld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9310444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56DC64-C799-4B2F-8115-A646FFE88D5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350A51A-D8F8-4115-9BCF-3D754AB88010}" type="slidenum">
              <a:rPr lang="en-US" smtClean="0"/>
              <a:pPr/>
              <a:t>37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374B49-A105-429F-969E-F7C1B9391B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1" y="0"/>
            <a:ext cx="9141619" cy="4977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5592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C68BFE-1DDE-4480-94B7-C1F8F95545B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350A51A-D8F8-4115-9BCF-3D754AB88010}" type="slidenum">
              <a:rPr lang="en-US" smtClean="0"/>
              <a:pPr/>
              <a:t>38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84D71A-F267-4947-9027-178707793C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1" y="1"/>
            <a:ext cx="9141619" cy="4935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5591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F70478-0CEE-4A9B-A7FB-D55B6D6D520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350A51A-D8F8-4115-9BCF-3D754AB88010}" type="slidenum">
              <a:rPr lang="en-US" smtClean="0"/>
              <a:pPr/>
              <a:t>39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811E65-9A71-4FA9-947A-7186228835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1" y="115433"/>
            <a:ext cx="9141619" cy="4811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090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68D33D-B3D5-4F9A-B2A3-184C5DFD100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350A51A-D8F8-4115-9BCF-3D754AB88010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56CA4B-CFA5-4895-9073-E10D11BBBB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1" y="0"/>
            <a:ext cx="9141619" cy="4962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3303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2579DAE-C141-48DB-810E-C070C3008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81" y="4800600"/>
            <a:ext cx="9141619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2FD90C3-6350-4D5B-9738-6E94EDF30F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" y="475073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1497DE5-0939-4D1D-9350-0C5E1B209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CCC70ED-6C63-4537-B7EB-51990D6C0A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4043" y="342900"/>
            <a:ext cx="8455914" cy="44577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76E24C1-2968-40DC-A36E-F6B85F0F07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2049" y="390906"/>
            <a:ext cx="8359902" cy="436168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7B3F9B1B-A282-4276-BF19-A1B24A78D1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483" y="679449"/>
            <a:ext cx="7065037" cy="377979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86D6E7-4425-443E-A02F-41761846401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425343" y="4844838"/>
            <a:ext cx="984019" cy="27384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350A51A-D8F8-4115-9BCF-3D754AB88010}" type="slidenum">
              <a:rPr lang="en-US" sz="1050" smtClean="0"/>
              <a:pPr>
                <a:spcAft>
                  <a:spcPts val="600"/>
                </a:spcAft>
              </a:pPr>
              <a:t>5</a:t>
            </a:fld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35779308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A0F9AC-A179-4CC7-94C0-5E48967A7A3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350A51A-D8F8-4115-9BCF-3D754AB88010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7E937F-BCFE-413C-A438-4B94FC22C4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1" y="0"/>
            <a:ext cx="9141619" cy="4786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0215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5FCB62-9098-409C-B90A-F7BCB925D31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350A51A-D8F8-4115-9BCF-3D754AB88010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85E761-74C1-47C5-AA9F-966D3829B6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1" y="1"/>
            <a:ext cx="9141619" cy="4786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4171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FC286E-6B21-43F9-9E2B-6247B5F87BF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350A51A-D8F8-4115-9BCF-3D754AB88010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A24BE7-3AA7-4C50-A09B-D4C600706F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1" y="1"/>
            <a:ext cx="9141619" cy="4903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9571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2579DAE-C141-48DB-810E-C070C3008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81" y="4800600"/>
            <a:ext cx="9141619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2FD90C3-6350-4D5B-9738-6E94EDF30F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" y="475073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1497DE5-0939-4D1D-9350-0C5E1B209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CCC70ED-6C63-4537-B7EB-51990D6C0A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4043" y="342900"/>
            <a:ext cx="8455914" cy="44577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76E24C1-2968-40DC-A36E-F6B85F0F07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2049" y="390906"/>
            <a:ext cx="8359902" cy="436168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CACE52-0010-4112-8AF9-8716D0B01C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583" y="679449"/>
            <a:ext cx="7268837" cy="377979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375623-243B-45D0-8DBD-80457490017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425343" y="4844838"/>
            <a:ext cx="984019" cy="27384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350A51A-D8F8-4115-9BCF-3D754AB88010}" type="slidenum">
              <a:rPr lang="en-US" sz="1050" smtClean="0"/>
              <a:pPr>
                <a:spcAft>
                  <a:spcPts val="600"/>
                </a:spcAft>
              </a:pPr>
              <a:t>9</a:t>
            </a:fld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3969052016"/>
      </p:ext>
    </p:extLst>
  </p:cSld>
  <p:clrMapOvr>
    <a:masterClrMapping/>
  </p:clrMapOvr>
</p:sld>
</file>

<file path=ppt/theme/theme1.xml><?xml version="1.0" encoding="utf-8"?>
<a:theme xmlns:a="http://schemas.openxmlformats.org/drawingml/2006/main" name="Cognizantnewbrand">
  <a:themeElements>
    <a:clrScheme name="Cognizant Colors 2020">
      <a:dk1>
        <a:srgbClr val="0033A0"/>
      </a:dk1>
      <a:lt1>
        <a:srgbClr val="FFFFFF"/>
      </a:lt1>
      <a:dk2>
        <a:srgbClr val="000000"/>
      </a:dk2>
      <a:lt2>
        <a:srgbClr val="FFFFFF"/>
      </a:lt2>
      <a:accent1>
        <a:srgbClr val="000063"/>
      </a:accent1>
      <a:accent2>
        <a:srgbClr val="0033A0"/>
      </a:accent2>
      <a:accent3>
        <a:srgbClr val="2C67FF"/>
      </a:accent3>
      <a:accent4>
        <a:srgbClr val="328DFF"/>
      </a:accent4>
      <a:accent5>
        <a:srgbClr val="404040"/>
      </a:accent5>
      <a:accent6>
        <a:srgbClr val="D9D9D9"/>
      </a:accent6>
      <a:hlink>
        <a:srgbClr val="0033B4"/>
      </a:hlink>
      <a:folHlink>
        <a:srgbClr val="7BA0F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wrap="square" lIns="0" tIns="0" rIns="0" bIns="0" rtlCol="0">
        <a:spAutoFit/>
      </a:bodyPr>
      <a:lstStyle>
        <a:defPPr algn="l">
          <a:defRPr dirty="0" smtClean="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Cognizantnewbrand" id="{34464321-73E4-410E-B743-CF8D3DC5F44C}" vid="{66CDC2FA-A042-42D3-A5C3-2B3348401B6A}"/>
    </a:ext>
  </a:extLst>
</a:theme>
</file>

<file path=ppt/theme/theme2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D074815778D014DAE2CB72CD6137DED" ma:contentTypeVersion="9" ma:contentTypeDescription="Create a new document." ma:contentTypeScope="" ma:versionID="4f13b66dde9a2176537e3626966080af">
  <xsd:schema xmlns:xsd="http://www.w3.org/2001/XMLSchema" xmlns:xs="http://www.w3.org/2001/XMLSchema" xmlns:p="http://schemas.microsoft.com/office/2006/metadata/properties" xmlns:ns3="20980f64-a776-4caf-b8d5-65752affc9fb" xmlns:ns4="e7fe83cc-239e-4c7e-bc60-a10a061faa31" targetNamespace="http://schemas.microsoft.com/office/2006/metadata/properties" ma:root="true" ma:fieldsID="637c5c12adc6cf7cee22582882da8709" ns3:_="" ns4:_="">
    <xsd:import namespace="20980f64-a776-4caf-b8d5-65752affc9fb"/>
    <xsd:import namespace="e7fe83cc-239e-4c7e-bc60-a10a061faa31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GenerationTime" minOccurs="0"/>
                <xsd:element ref="ns4:MediaServiceEventHashCode" minOccurs="0"/>
                <xsd:element ref="ns4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0980f64-a776-4caf-b8d5-65752affc9fb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7fe83cc-239e-4c7e-bc60-a10a061faa3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37A242A-483D-4A52-A912-4CBAFA0F5EE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0980f64-a776-4caf-b8d5-65752affc9fb"/>
    <ds:schemaRef ds:uri="e7fe83cc-239e-4c7e-bc60-a10a061faa3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A421221-6257-44B8-A0C2-D26A1BFC5168}">
  <ds:schemaRefs>
    <ds:schemaRef ds:uri="http://schemas.openxmlformats.org/package/2006/metadata/core-properties"/>
    <ds:schemaRef ds:uri="http://purl.org/dc/elements/1.1/"/>
    <ds:schemaRef ds:uri="20980f64-a776-4caf-b8d5-65752affc9fb"/>
    <ds:schemaRef ds:uri="e7fe83cc-239e-4c7e-bc60-a10a061faa31"/>
    <ds:schemaRef ds:uri="http://purl.org/dc/terms/"/>
    <ds:schemaRef ds:uri="http://schemas.microsoft.com/office/2006/documentManagement/types"/>
    <ds:schemaRef ds:uri="http://purl.org/dc/dcmitype/"/>
    <ds:schemaRef ds:uri="http://www.w3.org/XML/1998/namespace"/>
    <ds:schemaRef ds:uri="http://schemas.microsoft.com/office/infopath/2007/PartnerControls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1CB683CF-7DFD-4974-9672-9F63D2D5A38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56637</TotalTime>
  <Words>40</Words>
  <Application>Microsoft Office PowerPoint</Application>
  <PresentationFormat>On-screen Show (16:9)</PresentationFormat>
  <Paragraphs>39</Paragraphs>
  <Slides>39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39</vt:i4>
      </vt:variant>
    </vt:vector>
  </HeadingPairs>
  <TitlesOfParts>
    <vt:vector size="46" baseType="lpstr">
      <vt:lpstr>Arial</vt:lpstr>
      <vt:lpstr>Arial Regular</vt:lpstr>
      <vt:lpstr>Calibri</vt:lpstr>
      <vt:lpstr>Calibri Light</vt:lpstr>
      <vt:lpstr>Courier New</vt:lpstr>
      <vt:lpstr>Cognizantnewbrand</vt:lpstr>
      <vt:lpstr>Retrospect</vt:lpstr>
      <vt:lpstr>Modules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>Cognizant Technology Solutions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OCM CoE - Capabilities</dc:title>
  <dc:subject/>
  <dc:creator>N.  K, Sai (Cognizant)</dc:creator>
  <cp:keywords/>
  <dc:description/>
  <cp:lastModifiedBy>SHANMUGAKUMAR MANOHARAN</cp:lastModifiedBy>
  <cp:revision>2544</cp:revision>
  <cp:lastPrinted>2020-02-12T20:07:34Z</cp:lastPrinted>
  <dcterms:created xsi:type="dcterms:W3CDTF">2018-08-01T04:55:58Z</dcterms:created>
  <dcterms:modified xsi:type="dcterms:W3CDTF">2022-05-29T02:06:59Z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0x0101003D074815778D014DAE2CB72CD6137DED</vt:lpwstr>
  </property>
  <property fmtid="{D5CDD505-2E9C-101B-9397-08002B2CF9AE}" pid="3" name="Tfs.IsStoryboard">
    <vt:bool>true</vt:bool>
  </property>
  <property fmtid="{D5CDD505-2E9C-101B-9397-08002B2CF9AE}" pid="4" name="Tfs.LastKnownPath">
    <vt:lpwstr>https://cognizantonline-my.sharepoint.com/personal/424641_cognizant_com/Documents/Desktop/Azure%20Friday.pptx</vt:lpwstr>
  </property>
</Properties>
</file>